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ice" panose="020B0604020202020204" charset="0"/>
      <p:regular r:id="rId19"/>
    </p:embeddedFont>
    <p:embeddedFont>
      <p:font typeface="Bodoni" panose="020B0604020202020204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1O0+7V7wPiJPF1TcciHdUCZEL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106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5396a19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b5396a19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5396a19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b5396a19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13" Type="http://schemas.openxmlformats.org/officeDocument/2006/relationships/image" Target="../media/image84.jpg"/><Relationship Id="rId3" Type="http://schemas.openxmlformats.org/officeDocument/2006/relationships/image" Target="../media/image1.png"/><Relationship Id="rId7" Type="http://schemas.openxmlformats.org/officeDocument/2006/relationships/image" Target="../media/image78.jpg"/><Relationship Id="rId12" Type="http://schemas.openxmlformats.org/officeDocument/2006/relationships/image" Target="../media/image8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g"/><Relationship Id="rId11" Type="http://schemas.openxmlformats.org/officeDocument/2006/relationships/image" Target="../media/image82.jpg"/><Relationship Id="rId5" Type="http://schemas.openxmlformats.org/officeDocument/2006/relationships/image" Target="../media/image76.jpg"/><Relationship Id="rId10" Type="http://schemas.openxmlformats.org/officeDocument/2006/relationships/image" Target="../media/image81.jpg"/><Relationship Id="rId4" Type="http://schemas.openxmlformats.org/officeDocument/2006/relationships/image" Target="../media/image2.png"/><Relationship Id="rId9" Type="http://schemas.openxmlformats.org/officeDocument/2006/relationships/image" Target="../media/image80.jpg"/><Relationship Id="rId14" Type="http://schemas.openxmlformats.org/officeDocument/2006/relationships/image" Target="../media/image8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13" Type="http://schemas.openxmlformats.org/officeDocument/2006/relationships/image" Target="../media/image94.jpg"/><Relationship Id="rId3" Type="http://schemas.openxmlformats.org/officeDocument/2006/relationships/image" Target="../media/image1.png"/><Relationship Id="rId7" Type="http://schemas.openxmlformats.org/officeDocument/2006/relationships/image" Target="../media/image88.jpg"/><Relationship Id="rId12" Type="http://schemas.openxmlformats.org/officeDocument/2006/relationships/image" Target="../media/image9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g"/><Relationship Id="rId11" Type="http://schemas.openxmlformats.org/officeDocument/2006/relationships/image" Target="../media/image92.jpg"/><Relationship Id="rId5" Type="http://schemas.openxmlformats.org/officeDocument/2006/relationships/image" Target="../media/image86.jpg"/><Relationship Id="rId10" Type="http://schemas.openxmlformats.org/officeDocument/2006/relationships/image" Target="../media/image91.jpg"/><Relationship Id="rId4" Type="http://schemas.openxmlformats.org/officeDocument/2006/relationships/image" Target="../media/image2.png"/><Relationship Id="rId9" Type="http://schemas.openxmlformats.org/officeDocument/2006/relationships/image" Target="../media/image90.jpg"/><Relationship Id="rId14" Type="http://schemas.openxmlformats.org/officeDocument/2006/relationships/image" Target="../media/image9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2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2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2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1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2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455819" y="509645"/>
            <a:ext cx="12527961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DS1001 / JAN-MAY 2024</a:t>
            </a:r>
            <a:endParaRPr/>
          </a:p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Session 1 </a:t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3322883" y="5257800"/>
            <a:ext cx="10793833" cy="89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Team #32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rgbClr val="271905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363492" y="8746101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0986615" y="9239250"/>
            <a:ext cx="7301389" cy="38100"/>
          </a:xfrm>
          <a:custGeom>
            <a:avLst/>
            <a:gdLst/>
            <a:ahLst/>
            <a:cxnLst/>
            <a:rect l="l" t="t" r="r" b="b"/>
            <a:pathLst>
              <a:path w="9735185" h="50800" extrusionOk="0">
                <a:moveTo>
                  <a:pt x="0" y="0"/>
                </a:moveTo>
                <a:lnTo>
                  <a:pt x="9735185" y="0"/>
                </a:lnTo>
                <a:lnTo>
                  <a:pt x="9735185" y="50800"/>
                </a:lnTo>
                <a:lnTo>
                  <a:pt x="0" y="50800"/>
                </a:lnTo>
                <a:close/>
              </a:path>
            </a:pathLst>
          </a:custGeom>
          <a:solidFill>
            <a:srgbClr val="967D55"/>
          </a:solid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4106000" y="5774922"/>
            <a:ext cx="9227700" cy="22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-CS23B1092 , CS23B1059 , CS23B1090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CS23O1005 , CS23I1014 , CS23I1017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CS23I1026 , C23I1027 , CS231029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CS23I1037 , CS23I1065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93" b="1" i="0" u="none" strike="noStrike" cap="none">
              <a:solidFill>
                <a:srgbClr val="271905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/>
          <p:nvPr/>
        </p:nvSpPr>
        <p:spPr>
          <a:xfrm>
            <a:off x="15756746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9" name="Google Shape;219;p10"/>
          <p:cNvSpPr/>
          <p:nvPr/>
        </p:nvSpPr>
        <p:spPr>
          <a:xfrm>
            <a:off x="-850387" y="8770711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10"/>
          <p:cNvSpPr/>
          <p:nvPr/>
        </p:nvSpPr>
        <p:spPr>
          <a:xfrm>
            <a:off x="357595" y="1499319"/>
            <a:ext cx="3083003" cy="3925120"/>
          </a:xfrm>
          <a:custGeom>
            <a:avLst/>
            <a:gdLst/>
            <a:ahLst/>
            <a:cxnLst/>
            <a:rect l="l" t="t" r="r" b="b"/>
            <a:pathLst>
              <a:path w="3083003" h="3925120" extrusionOk="0">
                <a:moveTo>
                  <a:pt x="0" y="0"/>
                </a:moveTo>
                <a:lnTo>
                  <a:pt x="3083003" y="0"/>
                </a:lnTo>
                <a:lnTo>
                  <a:pt x="3083003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4416" r="-34411"/>
            </a:stretch>
          </a:blipFill>
          <a:ln>
            <a:noFill/>
          </a:ln>
        </p:spPr>
      </p:sp>
      <p:sp>
        <p:nvSpPr>
          <p:cNvPr id="221" name="Google Shape;221;p10"/>
          <p:cNvSpPr/>
          <p:nvPr/>
        </p:nvSpPr>
        <p:spPr>
          <a:xfrm>
            <a:off x="3888223" y="1499319"/>
            <a:ext cx="2906481" cy="3925120"/>
          </a:xfrm>
          <a:custGeom>
            <a:avLst/>
            <a:gdLst/>
            <a:ahLst/>
            <a:cxnLst/>
            <a:rect l="l" t="t" r="r" b="b"/>
            <a:pathLst>
              <a:path w="2906481" h="3925120" extrusionOk="0">
                <a:moveTo>
                  <a:pt x="0" y="0"/>
                </a:moveTo>
                <a:lnTo>
                  <a:pt x="2906481" y="0"/>
                </a:lnTo>
                <a:lnTo>
                  <a:pt x="2906481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7031" r="-26038"/>
            </a:stretch>
          </a:blipFill>
          <a:ln>
            <a:noFill/>
          </a:ln>
        </p:spPr>
      </p:sp>
      <p:sp>
        <p:nvSpPr>
          <p:cNvPr id="222" name="Google Shape;222;p10"/>
          <p:cNvSpPr/>
          <p:nvPr/>
        </p:nvSpPr>
        <p:spPr>
          <a:xfrm rot="-5400000">
            <a:off x="6640388" y="2030193"/>
            <a:ext cx="3925120" cy="2863373"/>
          </a:xfrm>
          <a:custGeom>
            <a:avLst/>
            <a:gdLst/>
            <a:ahLst/>
            <a:cxnLst/>
            <a:rect l="l" t="t" r="r" b="b"/>
            <a:pathLst>
              <a:path w="3925120" h="2863373" extrusionOk="0">
                <a:moveTo>
                  <a:pt x="0" y="0"/>
                </a:moveTo>
                <a:lnTo>
                  <a:pt x="3925120" y="0"/>
                </a:lnTo>
                <a:lnTo>
                  <a:pt x="3925120" y="2863372"/>
                </a:lnTo>
                <a:lnTo>
                  <a:pt x="0" y="2863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976" t="-6764" r="-1975"/>
            </a:stretch>
          </a:blipFill>
          <a:ln>
            <a:noFill/>
          </a:ln>
        </p:spPr>
      </p:sp>
      <p:sp>
        <p:nvSpPr>
          <p:cNvPr id="223" name="Google Shape;223;p10"/>
          <p:cNvSpPr/>
          <p:nvPr/>
        </p:nvSpPr>
        <p:spPr>
          <a:xfrm>
            <a:off x="10485024" y="1499319"/>
            <a:ext cx="3157595" cy="3925120"/>
          </a:xfrm>
          <a:custGeom>
            <a:avLst/>
            <a:gdLst/>
            <a:ahLst/>
            <a:cxnLst/>
            <a:rect l="l" t="t" r="r" b="b"/>
            <a:pathLst>
              <a:path w="3157595" h="3925120" extrusionOk="0">
                <a:moveTo>
                  <a:pt x="0" y="0"/>
                </a:moveTo>
                <a:lnTo>
                  <a:pt x="3157595" y="0"/>
                </a:lnTo>
                <a:lnTo>
                  <a:pt x="3157595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9774"/>
            </a:stretch>
          </a:blipFill>
          <a:ln>
            <a:noFill/>
          </a:ln>
        </p:spPr>
      </p:sp>
      <p:sp>
        <p:nvSpPr>
          <p:cNvPr id="224" name="Google Shape;224;p10"/>
          <p:cNvSpPr/>
          <p:nvPr/>
        </p:nvSpPr>
        <p:spPr>
          <a:xfrm>
            <a:off x="14090294" y="1499319"/>
            <a:ext cx="2143709" cy="3925120"/>
          </a:xfrm>
          <a:custGeom>
            <a:avLst/>
            <a:gdLst/>
            <a:ahLst/>
            <a:cxnLst/>
            <a:rect l="l" t="t" r="r" b="b"/>
            <a:pathLst>
              <a:path w="2143709" h="3925120" extrusionOk="0">
                <a:moveTo>
                  <a:pt x="0" y="0"/>
                </a:moveTo>
                <a:lnTo>
                  <a:pt x="2143710" y="0"/>
                </a:lnTo>
                <a:lnTo>
                  <a:pt x="2143710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6871" r="-6871"/>
            </a:stretch>
          </a:blipFill>
          <a:ln>
            <a:noFill/>
          </a:ln>
        </p:spPr>
      </p:sp>
      <p:sp>
        <p:nvSpPr>
          <p:cNvPr id="225" name="Google Shape;225;p10"/>
          <p:cNvSpPr/>
          <p:nvPr/>
        </p:nvSpPr>
        <p:spPr>
          <a:xfrm>
            <a:off x="12735661" y="5848981"/>
            <a:ext cx="3206682" cy="3532221"/>
          </a:xfrm>
          <a:custGeom>
            <a:avLst/>
            <a:gdLst/>
            <a:ahLst/>
            <a:cxnLst/>
            <a:rect l="l" t="t" r="r" b="b"/>
            <a:pathLst>
              <a:path w="3206682" h="3532221" extrusionOk="0">
                <a:moveTo>
                  <a:pt x="0" y="0"/>
                </a:moveTo>
                <a:lnTo>
                  <a:pt x="3206682" y="0"/>
                </a:lnTo>
                <a:lnTo>
                  <a:pt x="3206682" y="3532221"/>
                </a:lnTo>
                <a:lnTo>
                  <a:pt x="0" y="353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9540" r="-9539"/>
            </a:stretch>
          </a:blipFill>
          <a:ln>
            <a:noFill/>
          </a:ln>
        </p:spPr>
      </p:sp>
      <p:sp>
        <p:nvSpPr>
          <p:cNvPr id="226" name="Google Shape;226;p10"/>
          <p:cNvSpPr/>
          <p:nvPr/>
        </p:nvSpPr>
        <p:spPr>
          <a:xfrm>
            <a:off x="8014514" y="5848981"/>
            <a:ext cx="3862628" cy="3607302"/>
          </a:xfrm>
          <a:custGeom>
            <a:avLst/>
            <a:gdLst/>
            <a:ahLst/>
            <a:cxnLst/>
            <a:rect l="l" t="t" r="r" b="b"/>
            <a:pathLst>
              <a:path w="3862628" h="3607302" extrusionOk="0">
                <a:moveTo>
                  <a:pt x="0" y="0"/>
                </a:moveTo>
                <a:lnTo>
                  <a:pt x="3862629" y="0"/>
                </a:lnTo>
                <a:lnTo>
                  <a:pt x="3862629" y="3607302"/>
                </a:lnTo>
                <a:lnTo>
                  <a:pt x="0" y="3607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7" name="Google Shape;227;p10"/>
          <p:cNvSpPr/>
          <p:nvPr/>
        </p:nvSpPr>
        <p:spPr>
          <a:xfrm>
            <a:off x="4835060" y="5848981"/>
            <a:ext cx="2336202" cy="3811296"/>
          </a:xfrm>
          <a:custGeom>
            <a:avLst/>
            <a:gdLst/>
            <a:ahLst/>
            <a:cxnLst/>
            <a:rect l="l" t="t" r="r" b="b"/>
            <a:pathLst>
              <a:path w="2336202" h="3811296" extrusionOk="0">
                <a:moveTo>
                  <a:pt x="0" y="0"/>
                </a:moveTo>
                <a:lnTo>
                  <a:pt x="2336202" y="0"/>
                </a:lnTo>
                <a:lnTo>
                  <a:pt x="2336202" y="3811296"/>
                </a:lnTo>
                <a:lnTo>
                  <a:pt x="0" y="3811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1004" t="-25391"/>
            </a:stretch>
          </a:blipFill>
          <a:ln>
            <a:noFill/>
          </a:ln>
        </p:spPr>
      </p:sp>
      <p:sp>
        <p:nvSpPr>
          <p:cNvPr id="228" name="Google Shape;228;p10"/>
          <p:cNvSpPr/>
          <p:nvPr/>
        </p:nvSpPr>
        <p:spPr>
          <a:xfrm>
            <a:off x="1214063" y="5886522"/>
            <a:ext cx="2913180" cy="3811296"/>
          </a:xfrm>
          <a:custGeom>
            <a:avLst/>
            <a:gdLst/>
            <a:ahLst/>
            <a:cxnLst/>
            <a:rect l="l" t="t" r="r" b="b"/>
            <a:pathLst>
              <a:path w="2913180" h="3811296" extrusionOk="0">
                <a:moveTo>
                  <a:pt x="0" y="0"/>
                </a:moveTo>
                <a:lnTo>
                  <a:pt x="2913180" y="0"/>
                </a:lnTo>
                <a:lnTo>
                  <a:pt x="2913180" y="3811296"/>
                </a:lnTo>
                <a:lnTo>
                  <a:pt x="0" y="3811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l="-11065"/>
            </a:stretch>
          </a:blipFill>
          <a:ln>
            <a:noFill/>
          </a:ln>
        </p:spPr>
      </p:sp>
      <p:sp>
        <p:nvSpPr>
          <p:cNvPr id="229" name="Google Shape;229;p10"/>
          <p:cNvSpPr/>
          <p:nvPr/>
        </p:nvSpPr>
        <p:spPr>
          <a:xfrm rot="5400000">
            <a:off x="13737363" y="5415975"/>
            <a:ext cx="7043873" cy="1519812"/>
          </a:xfrm>
          <a:custGeom>
            <a:avLst/>
            <a:gdLst/>
            <a:ahLst/>
            <a:cxnLst/>
            <a:rect l="l" t="t" r="r" b="b"/>
            <a:pathLst>
              <a:path w="7043873" h="1519812" extrusionOk="0">
                <a:moveTo>
                  <a:pt x="0" y="0"/>
                </a:moveTo>
                <a:lnTo>
                  <a:pt x="7043874" y="0"/>
                </a:lnTo>
                <a:lnTo>
                  <a:pt x="7043874" y="1519812"/>
                </a:lnTo>
                <a:lnTo>
                  <a:pt x="0" y="1519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r="-15412" b="-30799"/>
            </a:stretch>
          </a:blipFill>
          <a:ln>
            <a:noFill/>
          </a:ln>
        </p:spPr>
      </p:sp>
      <p:sp>
        <p:nvSpPr>
          <p:cNvPr id="230" name="Google Shape;230;p10"/>
          <p:cNvSpPr txBox="1"/>
          <p:nvPr/>
        </p:nvSpPr>
        <p:spPr>
          <a:xfrm>
            <a:off x="910133" y="598889"/>
            <a:ext cx="4886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</a:t>
            </a:r>
            <a:r>
              <a:rPr lang="en-US" sz="4299" b="1">
                <a:latin typeface="Bodoni"/>
                <a:ea typeface="Bodoni"/>
                <a:cs typeface="Bodoni"/>
                <a:sym typeface="Bodoni"/>
              </a:rPr>
              <a:t>B</a:t>
            </a: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1090-NISARG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6" name="Google Shape;236;p11"/>
          <p:cNvSpPr/>
          <p:nvPr/>
        </p:nvSpPr>
        <p:spPr>
          <a:xfrm>
            <a:off x="-1333120" y="8344645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7" name="Google Shape;237;p11"/>
          <p:cNvSpPr/>
          <p:nvPr/>
        </p:nvSpPr>
        <p:spPr>
          <a:xfrm>
            <a:off x="427400" y="1213040"/>
            <a:ext cx="2933662" cy="3536693"/>
          </a:xfrm>
          <a:custGeom>
            <a:avLst/>
            <a:gdLst/>
            <a:ahLst/>
            <a:cxnLst/>
            <a:rect l="l" t="t" r="r" b="b"/>
            <a:pathLst>
              <a:path w="2933662" h="3536693" extrusionOk="0">
                <a:moveTo>
                  <a:pt x="0" y="0"/>
                </a:moveTo>
                <a:lnTo>
                  <a:pt x="2933662" y="0"/>
                </a:lnTo>
                <a:lnTo>
                  <a:pt x="2933662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8" name="Google Shape;238;p11"/>
          <p:cNvSpPr/>
          <p:nvPr/>
        </p:nvSpPr>
        <p:spPr>
          <a:xfrm>
            <a:off x="4376485" y="1213040"/>
            <a:ext cx="2831795" cy="3536693"/>
          </a:xfrm>
          <a:custGeom>
            <a:avLst/>
            <a:gdLst/>
            <a:ahLst/>
            <a:cxnLst/>
            <a:rect l="l" t="t" r="r" b="b"/>
            <a:pathLst>
              <a:path w="2831795" h="3536693" extrusionOk="0">
                <a:moveTo>
                  <a:pt x="0" y="0"/>
                </a:moveTo>
                <a:lnTo>
                  <a:pt x="2831795" y="0"/>
                </a:lnTo>
                <a:lnTo>
                  <a:pt x="2831795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7015" r="-12009"/>
            </a:stretch>
          </a:blipFill>
          <a:ln>
            <a:noFill/>
          </a:ln>
        </p:spPr>
      </p:sp>
      <p:sp>
        <p:nvSpPr>
          <p:cNvPr id="239" name="Google Shape;239;p11"/>
          <p:cNvSpPr/>
          <p:nvPr/>
        </p:nvSpPr>
        <p:spPr>
          <a:xfrm>
            <a:off x="7996997" y="1213040"/>
            <a:ext cx="1991600" cy="3536693"/>
          </a:xfrm>
          <a:custGeom>
            <a:avLst/>
            <a:gdLst/>
            <a:ahLst/>
            <a:cxnLst/>
            <a:rect l="l" t="t" r="r" b="b"/>
            <a:pathLst>
              <a:path w="1991600" h="3536693" extrusionOk="0">
                <a:moveTo>
                  <a:pt x="0" y="0"/>
                </a:moveTo>
                <a:lnTo>
                  <a:pt x="1991600" y="0"/>
                </a:lnTo>
                <a:lnTo>
                  <a:pt x="1991600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0" name="Google Shape;240;p11"/>
          <p:cNvSpPr/>
          <p:nvPr/>
        </p:nvSpPr>
        <p:spPr>
          <a:xfrm>
            <a:off x="10483847" y="1213040"/>
            <a:ext cx="1991600" cy="3536693"/>
          </a:xfrm>
          <a:custGeom>
            <a:avLst/>
            <a:gdLst/>
            <a:ahLst/>
            <a:cxnLst/>
            <a:rect l="l" t="t" r="r" b="b"/>
            <a:pathLst>
              <a:path w="1991600" h="3536693" extrusionOk="0">
                <a:moveTo>
                  <a:pt x="0" y="0"/>
                </a:moveTo>
                <a:lnTo>
                  <a:pt x="1991601" y="0"/>
                </a:lnTo>
                <a:lnTo>
                  <a:pt x="1991601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11"/>
          <p:cNvSpPr/>
          <p:nvPr/>
        </p:nvSpPr>
        <p:spPr>
          <a:xfrm>
            <a:off x="13360517" y="1070424"/>
            <a:ext cx="2675348" cy="3821926"/>
          </a:xfrm>
          <a:custGeom>
            <a:avLst/>
            <a:gdLst/>
            <a:ahLst/>
            <a:cxnLst/>
            <a:rect l="l" t="t" r="r" b="b"/>
            <a:pathLst>
              <a:path w="2675348" h="3821926" extrusionOk="0">
                <a:moveTo>
                  <a:pt x="0" y="0"/>
                </a:moveTo>
                <a:lnTo>
                  <a:pt x="2675348" y="0"/>
                </a:lnTo>
                <a:lnTo>
                  <a:pt x="2675348" y="3821926"/>
                </a:lnTo>
                <a:lnTo>
                  <a:pt x="0" y="3821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11"/>
          <p:cNvSpPr/>
          <p:nvPr/>
        </p:nvSpPr>
        <p:spPr>
          <a:xfrm>
            <a:off x="15566454" y="5364994"/>
            <a:ext cx="1853536" cy="4073706"/>
          </a:xfrm>
          <a:custGeom>
            <a:avLst/>
            <a:gdLst/>
            <a:ahLst/>
            <a:cxnLst/>
            <a:rect l="l" t="t" r="r" b="b"/>
            <a:pathLst>
              <a:path w="1853536" h="4073706" extrusionOk="0">
                <a:moveTo>
                  <a:pt x="0" y="0"/>
                </a:moveTo>
                <a:lnTo>
                  <a:pt x="1853536" y="0"/>
                </a:lnTo>
                <a:lnTo>
                  <a:pt x="1853536" y="4073706"/>
                </a:lnTo>
                <a:lnTo>
                  <a:pt x="0" y="4073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3" name="Google Shape;243;p11"/>
          <p:cNvSpPr/>
          <p:nvPr/>
        </p:nvSpPr>
        <p:spPr>
          <a:xfrm>
            <a:off x="12762760" y="5364994"/>
            <a:ext cx="2294006" cy="4073706"/>
          </a:xfrm>
          <a:custGeom>
            <a:avLst/>
            <a:gdLst/>
            <a:ahLst/>
            <a:cxnLst/>
            <a:rect l="l" t="t" r="r" b="b"/>
            <a:pathLst>
              <a:path w="2294006" h="4073706" extrusionOk="0">
                <a:moveTo>
                  <a:pt x="0" y="0"/>
                </a:moveTo>
                <a:lnTo>
                  <a:pt x="2294005" y="0"/>
                </a:lnTo>
                <a:lnTo>
                  <a:pt x="2294005" y="4073706"/>
                </a:lnTo>
                <a:lnTo>
                  <a:pt x="0" y="4073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4" name="Google Shape;244;p11"/>
          <p:cNvSpPr/>
          <p:nvPr/>
        </p:nvSpPr>
        <p:spPr>
          <a:xfrm>
            <a:off x="8363982" y="5364994"/>
            <a:ext cx="3884427" cy="4239768"/>
          </a:xfrm>
          <a:custGeom>
            <a:avLst/>
            <a:gdLst/>
            <a:ahLst/>
            <a:cxnLst/>
            <a:rect l="l" t="t" r="r" b="b"/>
            <a:pathLst>
              <a:path w="3884427" h="4239768" extrusionOk="0">
                <a:moveTo>
                  <a:pt x="0" y="0"/>
                </a:moveTo>
                <a:lnTo>
                  <a:pt x="3884428" y="0"/>
                </a:lnTo>
                <a:lnTo>
                  <a:pt x="3884428" y="4239767"/>
                </a:lnTo>
                <a:lnTo>
                  <a:pt x="0" y="4239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t="-48757" b="-13929"/>
            </a:stretch>
          </a:blipFill>
          <a:ln>
            <a:noFill/>
          </a:ln>
        </p:spPr>
      </p:sp>
      <p:sp>
        <p:nvSpPr>
          <p:cNvPr id="245" name="Google Shape;245;p11"/>
          <p:cNvSpPr/>
          <p:nvPr/>
        </p:nvSpPr>
        <p:spPr>
          <a:xfrm>
            <a:off x="4416147" y="5448024"/>
            <a:ext cx="3433486" cy="4073706"/>
          </a:xfrm>
          <a:custGeom>
            <a:avLst/>
            <a:gdLst/>
            <a:ahLst/>
            <a:cxnLst/>
            <a:rect l="l" t="t" r="r" b="b"/>
            <a:pathLst>
              <a:path w="3433486" h="4073706" extrusionOk="0">
                <a:moveTo>
                  <a:pt x="0" y="0"/>
                </a:moveTo>
                <a:lnTo>
                  <a:pt x="3433485" y="0"/>
                </a:lnTo>
                <a:lnTo>
                  <a:pt x="3433485" y="4073707"/>
                </a:lnTo>
                <a:lnTo>
                  <a:pt x="0" y="4073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l="-16818" r="-6285"/>
            </a:stretch>
          </a:blipFill>
          <a:ln>
            <a:noFill/>
          </a:ln>
        </p:spPr>
      </p:sp>
      <p:sp>
        <p:nvSpPr>
          <p:cNvPr id="246" name="Google Shape;246;p11"/>
          <p:cNvSpPr/>
          <p:nvPr/>
        </p:nvSpPr>
        <p:spPr>
          <a:xfrm>
            <a:off x="1607791" y="5448024"/>
            <a:ext cx="2294006" cy="4073706"/>
          </a:xfrm>
          <a:custGeom>
            <a:avLst/>
            <a:gdLst/>
            <a:ahLst/>
            <a:cxnLst/>
            <a:rect l="l" t="t" r="r" b="b"/>
            <a:pathLst>
              <a:path w="2294006" h="4073706" extrusionOk="0">
                <a:moveTo>
                  <a:pt x="0" y="0"/>
                </a:moveTo>
                <a:lnTo>
                  <a:pt x="2294006" y="0"/>
                </a:lnTo>
                <a:lnTo>
                  <a:pt x="2294006" y="4073707"/>
                </a:lnTo>
                <a:lnTo>
                  <a:pt x="0" y="4073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11"/>
          <p:cNvSpPr txBox="1"/>
          <p:nvPr/>
        </p:nvSpPr>
        <p:spPr>
          <a:xfrm>
            <a:off x="253754" y="128270"/>
            <a:ext cx="6214616" cy="77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CS23I1026-GRISHMANK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3" name="Google Shape;253;p12"/>
          <p:cNvSpPr/>
          <p:nvPr/>
        </p:nvSpPr>
        <p:spPr>
          <a:xfrm>
            <a:off x="267981" y="8717646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4" name="Google Shape;254;p12"/>
          <p:cNvSpPr/>
          <p:nvPr/>
        </p:nvSpPr>
        <p:spPr>
          <a:xfrm>
            <a:off x="606620" y="1829597"/>
            <a:ext cx="3993356" cy="2918174"/>
          </a:xfrm>
          <a:custGeom>
            <a:avLst/>
            <a:gdLst/>
            <a:ahLst/>
            <a:cxnLst/>
            <a:rect l="l" t="t" r="r" b="b"/>
            <a:pathLst>
              <a:path w="5324475" h="3890899" extrusionOk="0">
                <a:moveTo>
                  <a:pt x="0" y="0"/>
                </a:moveTo>
                <a:lnTo>
                  <a:pt x="5324475" y="0"/>
                </a:lnTo>
                <a:lnTo>
                  <a:pt x="5324475" y="3890899"/>
                </a:lnTo>
                <a:lnTo>
                  <a:pt x="0" y="3890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8442" r="-8442"/>
            </a:stretch>
          </a:blipFill>
          <a:ln>
            <a:noFill/>
          </a:ln>
        </p:spPr>
      </p:sp>
      <p:sp>
        <p:nvSpPr>
          <p:cNvPr id="255" name="Google Shape;255;p12"/>
          <p:cNvSpPr/>
          <p:nvPr/>
        </p:nvSpPr>
        <p:spPr>
          <a:xfrm rot="5400000">
            <a:off x="4596978" y="2376761"/>
            <a:ext cx="2918174" cy="1823847"/>
          </a:xfrm>
          <a:custGeom>
            <a:avLst/>
            <a:gdLst/>
            <a:ahLst/>
            <a:cxnLst/>
            <a:rect l="l" t="t" r="r" b="b"/>
            <a:pathLst>
              <a:path w="3890899" h="2431796" extrusionOk="0">
                <a:moveTo>
                  <a:pt x="0" y="0"/>
                </a:moveTo>
                <a:lnTo>
                  <a:pt x="3890899" y="0"/>
                </a:lnTo>
                <a:lnTo>
                  <a:pt x="3890899" y="2431796"/>
                </a:lnTo>
                <a:lnTo>
                  <a:pt x="0" y="2431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3" r="-22"/>
            </a:stretch>
          </a:blipFill>
          <a:ln>
            <a:noFill/>
          </a:ln>
        </p:spPr>
      </p:sp>
      <p:sp>
        <p:nvSpPr>
          <p:cNvPr id="256" name="Google Shape;256;p12"/>
          <p:cNvSpPr/>
          <p:nvPr/>
        </p:nvSpPr>
        <p:spPr>
          <a:xfrm>
            <a:off x="7397046" y="1829597"/>
            <a:ext cx="1823847" cy="2918174"/>
          </a:xfrm>
          <a:custGeom>
            <a:avLst/>
            <a:gdLst/>
            <a:ahLst/>
            <a:cxnLst/>
            <a:rect l="l" t="t" r="r" b="b"/>
            <a:pathLst>
              <a:path w="2431796" h="3890899" extrusionOk="0">
                <a:moveTo>
                  <a:pt x="0" y="0"/>
                </a:moveTo>
                <a:lnTo>
                  <a:pt x="2431796" y="0"/>
                </a:lnTo>
                <a:lnTo>
                  <a:pt x="2431796" y="3890899"/>
                </a:lnTo>
                <a:lnTo>
                  <a:pt x="0" y="3890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23" b="-22"/>
            </a:stretch>
          </a:blipFill>
          <a:ln>
            <a:noFill/>
          </a:ln>
        </p:spPr>
      </p:sp>
      <p:sp>
        <p:nvSpPr>
          <p:cNvPr id="257" name="Google Shape;257;p12"/>
          <p:cNvSpPr/>
          <p:nvPr/>
        </p:nvSpPr>
        <p:spPr>
          <a:xfrm>
            <a:off x="9649517" y="1829597"/>
            <a:ext cx="3347561" cy="2918174"/>
          </a:xfrm>
          <a:custGeom>
            <a:avLst/>
            <a:gdLst/>
            <a:ahLst/>
            <a:cxnLst/>
            <a:rect l="l" t="t" r="r" b="b"/>
            <a:pathLst>
              <a:path w="4463415" h="3890899" extrusionOk="0">
                <a:moveTo>
                  <a:pt x="0" y="0"/>
                </a:moveTo>
                <a:lnTo>
                  <a:pt x="4463415" y="0"/>
                </a:lnTo>
                <a:lnTo>
                  <a:pt x="4463415" y="3890899"/>
                </a:lnTo>
                <a:lnTo>
                  <a:pt x="0" y="3890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9826" r="-19826"/>
            </a:stretch>
          </a:blipFill>
          <a:ln>
            <a:noFill/>
          </a:ln>
        </p:spPr>
      </p:sp>
      <p:sp>
        <p:nvSpPr>
          <p:cNvPr id="258" name="Google Shape;258;p12"/>
          <p:cNvSpPr/>
          <p:nvPr/>
        </p:nvSpPr>
        <p:spPr>
          <a:xfrm>
            <a:off x="13425694" y="1829597"/>
            <a:ext cx="1942814" cy="2918174"/>
          </a:xfrm>
          <a:custGeom>
            <a:avLst/>
            <a:gdLst/>
            <a:ahLst/>
            <a:cxnLst/>
            <a:rect l="l" t="t" r="r" b="b"/>
            <a:pathLst>
              <a:path w="2590419" h="3890899" extrusionOk="0">
                <a:moveTo>
                  <a:pt x="0" y="0"/>
                </a:moveTo>
                <a:lnTo>
                  <a:pt x="2590419" y="0"/>
                </a:lnTo>
                <a:lnTo>
                  <a:pt x="2590419" y="3890899"/>
                </a:lnTo>
                <a:lnTo>
                  <a:pt x="0" y="3890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70312" r="-70309"/>
            </a:stretch>
          </a:blipFill>
          <a:ln>
            <a:noFill/>
          </a:ln>
        </p:spPr>
      </p:sp>
      <p:sp>
        <p:nvSpPr>
          <p:cNvPr id="259" name="Google Shape;259;p12"/>
          <p:cNvSpPr/>
          <p:nvPr/>
        </p:nvSpPr>
        <p:spPr>
          <a:xfrm>
            <a:off x="13727003" y="5706928"/>
            <a:ext cx="3921061" cy="3309461"/>
          </a:xfrm>
          <a:custGeom>
            <a:avLst/>
            <a:gdLst/>
            <a:ahLst/>
            <a:cxnLst/>
            <a:rect l="l" t="t" r="r" b="b"/>
            <a:pathLst>
              <a:path w="5228082" h="4412615" extrusionOk="0">
                <a:moveTo>
                  <a:pt x="0" y="0"/>
                </a:moveTo>
                <a:lnTo>
                  <a:pt x="5228082" y="0"/>
                </a:lnTo>
                <a:lnTo>
                  <a:pt x="5228082" y="4412615"/>
                </a:lnTo>
                <a:lnTo>
                  <a:pt x="0" y="441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17503" r="-17500"/>
            </a:stretch>
          </a:blipFill>
          <a:ln>
            <a:noFill/>
          </a:ln>
        </p:spPr>
      </p:sp>
      <p:sp>
        <p:nvSpPr>
          <p:cNvPr id="260" name="Google Shape;260;p12"/>
          <p:cNvSpPr/>
          <p:nvPr/>
        </p:nvSpPr>
        <p:spPr>
          <a:xfrm>
            <a:off x="10856170" y="5706928"/>
            <a:ext cx="2569559" cy="3309461"/>
          </a:xfrm>
          <a:custGeom>
            <a:avLst/>
            <a:gdLst/>
            <a:ahLst/>
            <a:cxnLst/>
            <a:rect l="l" t="t" r="r" b="b"/>
            <a:pathLst>
              <a:path w="3426079" h="4412615" extrusionOk="0">
                <a:moveTo>
                  <a:pt x="0" y="0"/>
                </a:moveTo>
                <a:lnTo>
                  <a:pt x="3426079" y="0"/>
                </a:lnTo>
                <a:lnTo>
                  <a:pt x="3426079" y="4412615"/>
                </a:lnTo>
                <a:lnTo>
                  <a:pt x="0" y="441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l="-53006" r="-53004"/>
            </a:stretch>
          </a:blipFill>
          <a:ln>
            <a:noFill/>
          </a:ln>
        </p:spPr>
      </p:sp>
      <p:sp>
        <p:nvSpPr>
          <p:cNvPr id="261" name="Google Shape;261;p12"/>
          <p:cNvSpPr/>
          <p:nvPr/>
        </p:nvSpPr>
        <p:spPr>
          <a:xfrm rot="-5400000">
            <a:off x="7688464" y="6327478"/>
            <a:ext cx="3309461" cy="2068449"/>
          </a:xfrm>
          <a:custGeom>
            <a:avLst/>
            <a:gdLst/>
            <a:ahLst/>
            <a:cxnLst/>
            <a:rect l="l" t="t" r="r" b="b"/>
            <a:pathLst>
              <a:path w="4412615" h="2757932" extrusionOk="0">
                <a:moveTo>
                  <a:pt x="0" y="0"/>
                </a:moveTo>
                <a:lnTo>
                  <a:pt x="4412615" y="0"/>
                </a:lnTo>
                <a:lnTo>
                  <a:pt x="4412615" y="2757932"/>
                </a:lnTo>
                <a:lnTo>
                  <a:pt x="0" y="275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t="-76" b="-75"/>
            </a:stretch>
          </a:blipFill>
          <a:ln>
            <a:noFill/>
          </a:ln>
        </p:spPr>
      </p:sp>
      <p:sp>
        <p:nvSpPr>
          <p:cNvPr id="262" name="Google Shape;262;p12"/>
          <p:cNvSpPr/>
          <p:nvPr/>
        </p:nvSpPr>
        <p:spPr>
          <a:xfrm rot="-5400000">
            <a:off x="5143772" y="6327478"/>
            <a:ext cx="3309461" cy="2068449"/>
          </a:xfrm>
          <a:custGeom>
            <a:avLst/>
            <a:gdLst/>
            <a:ahLst/>
            <a:cxnLst/>
            <a:rect l="l" t="t" r="r" b="b"/>
            <a:pathLst>
              <a:path w="4412615" h="2757932" extrusionOk="0">
                <a:moveTo>
                  <a:pt x="0" y="0"/>
                </a:moveTo>
                <a:lnTo>
                  <a:pt x="4412615" y="0"/>
                </a:lnTo>
                <a:lnTo>
                  <a:pt x="4412615" y="2757932"/>
                </a:lnTo>
                <a:lnTo>
                  <a:pt x="0" y="275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t="-76" b="-75"/>
            </a:stretch>
          </a:blipFill>
          <a:ln>
            <a:noFill/>
          </a:ln>
        </p:spPr>
      </p:sp>
      <p:sp>
        <p:nvSpPr>
          <p:cNvPr id="263" name="Google Shape;263;p12"/>
          <p:cNvSpPr/>
          <p:nvPr/>
        </p:nvSpPr>
        <p:spPr>
          <a:xfrm rot="-5400000">
            <a:off x="2705035" y="6433396"/>
            <a:ext cx="3309461" cy="1856613"/>
          </a:xfrm>
          <a:custGeom>
            <a:avLst/>
            <a:gdLst/>
            <a:ahLst/>
            <a:cxnLst/>
            <a:rect l="l" t="t" r="r" b="b"/>
            <a:pathLst>
              <a:path w="4412615" h="2475484" extrusionOk="0">
                <a:moveTo>
                  <a:pt x="0" y="0"/>
                </a:moveTo>
                <a:lnTo>
                  <a:pt x="4412615" y="0"/>
                </a:lnTo>
                <a:lnTo>
                  <a:pt x="4412615" y="2475484"/>
                </a:lnTo>
                <a:lnTo>
                  <a:pt x="0" y="2475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t="-5704" b="-5702"/>
            </a:stretch>
          </a:blipFill>
          <a:ln>
            <a:noFill/>
          </a:ln>
        </p:spPr>
      </p:sp>
      <p:sp>
        <p:nvSpPr>
          <p:cNvPr id="264" name="Google Shape;264;p12"/>
          <p:cNvSpPr txBox="1"/>
          <p:nvPr/>
        </p:nvSpPr>
        <p:spPr>
          <a:xfrm>
            <a:off x="1028700" y="454660"/>
            <a:ext cx="5253484" cy="90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CS23I1017-PRIYANK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0" name="Google Shape;270;p14"/>
          <p:cNvSpPr/>
          <p:nvPr/>
        </p:nvSpPr>
        <p:spPr>
          <a:xfrm>
            <a:off x="-561823" y="8526480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1" name="Google Shape;271;p14"/>
          <p:cNvSpPr/>
          <p:nvPr/>
        </p:nvSpPr>
        <p:spPr>
          <a:xfrm rot="5336936">
            <a:off x="234521" y="2944867"/>
            <a:ext cx="3201067" cy="1902809"/>
          </a:xfrm>
          <a:custGeom>
            <a:avLst/>
            <a:gdLst/>
            <a:ahLst/>
            <a:cxnLst/>
            <a:rect l="l" t="t" r="r" b="b"/>
            <a:pathLst>
              <a:path w="4268089" h="2537079" extrusionOk="0">
                <a:moveTo>
                  <a:pt x="0" y="0"/>
                </a:moveTo>
                <a:lnTo>
                  <a:pt x="4268089" y="0"/>
                </a:lnTo>
                <a:lnTo>
                  <a:pt x="4268089" y="2537079"/>
                </a:lnTo>
                <a:lnTo>
                  <a:pt x="0" y="2537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3083" b="-13082"/>
            </a:stretch>
          </a:blipFill>
          <a:ln>
            <a:noFill/>
          </a:ln>
        </p:spPr>
      </p:sp>
      <p:sp>
        <p:nvSpPr>
          <p:cNvPr id="272" name="Google Shape;272;p14"/>
          <p:cNvSpPr/>
          <p:nvPr/>
        </p:nvSpPr>
        <p:spPr>
          <a:xfrm>
            <a:off x="3594066" y="2278556"/>
            <a:ext cx="2237137" cy="3235452"/>
          </a:xfrm>
          <a:custGeom>
            <a:avLst/>
            <a:gdLst/>
            <a:ahLst/>
            <a:cxnLst/>
            <a:rect l="l" t="t" r="r" b="b"/>
            <a:pathLst>
              <a:path w="2982849" h="4313936" extrusionOk="0">
                <a:moveTo>
                  <a:pt x="0" y="0"/>
                </a:moveTo>
                <a:lnTo>
                  <a:pt x="2982849" y="0"/>
                </a:lnTo>
                <a:lnTo>
                  <a:pt x="2982849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4231" r="-4232"/>
            </a:stretch>
          </a:blipFill>
          <a:ln>
            <a:noFill/>
          </a:ln>
        </p:spPr>
      </p:sp>
      <p:sp>
        <p:nvSpPr>
          <p:cNvPr id="273" name="Google Shape;273;p14"/>
          <p:cNvSpPr/>
          <p:nvPr/>
        </p:nvSpPr>
        <p:spPr>
          <a:xfrm>
            <a:off x="6671192" y="2278556"/>
            <a:ext cx="1955102" cy="3235452"/>
          </a:xfrm>
          <a:custGeom>
            <a:avLst/>
            <a:gdLst/>
            <a:ahLst/>
            <a:cxnLst/>
            <a:rect l="l" t="t" r="r" b="b"/>
            <a:pathLst>
              <a:path w="2606802" h="4313936" extrusionOk="0">
                <a:moveTo>
                  <a:pt x="0" y="0"/>
                </a:moveTo>
                <a:lnTo>
                  <a:pt x="2606802" y="0"/>
                </a:lnTo>
                <a:lnTo>
                  <a:pt x="2606802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2056" r="-12054"/>
            </a:stretch>
          </a:blipFill>
          <a:ln>
            <a:noFill/>
          </a:ln>
        </p:spPr>
      </p:sp>
      <p:sp>
        <p:nvSpPr>
          <p:cNvPr id="274" name="Google Shape;274;p14"/>
          <p:cNvSpPr/>
          <p:nvPr/>
        </p:nvSpPr>
        <p:spPr>
          <a:xfrm>
            <a:off x="9466239" y="2278556"/>
            <a:ext cx="2160937" cy="3235452"/>
          </a:xfrm>
          <a:custGeom>
            <a:avLst/>
            <a:gdLst/>
            <a:ahLst/>
            <a:cxnLst/>
            <a:rect l="l" t="t" r="r" b="b"/>
            <a:pathLst>
              <a:path w="2881249" h="4313936" extrusionOk="0">
                <a:moveTo>
                  <a:pt x="0" y="0"/>
                </a:moveTo>
                <a:lnTo>
                  <a:pt x="2881249" y="0"/>
                </a:lnTo>
                <a:lnTo>
                  <a:pt x="2881249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6144" r="-6145"/>
            </a:stretch>
          </a:blipFill>
          <a:ln>
            <a:noFill/>
          </a:ln>
        </p:spPr>
      </p:sp>
      <p:sp>
        <p:nvSpPr>
          <p:cNvPr id="275" name="Google Shape;275;p14"/>
          <p:cNvSpPr/>
          <p:nvPr/>
        </p:nvSpPr>
        <p:spPr>
          <a:xfrm>
            <a:off x="12378125" y="2278556"/>
            <a:ext cx="2035588" cy="3235452"/>
          </a:xfrm>
          <a:custGeom>
            <a:avLst/>
            <a:gdLst/>
            <a:ahLst/>
            <a:cxnLst/>
            <a:rect l="l" t="t" r="r" b="b"/>
            <a:pathLst>
              <a:path w="2714117" h="4313936" extrusionOk="0">
                <a:moveTo>
                  <a:pt x="0" y="0"/>
                </a:moveTo>
                <a:lnTo>
                  <a:pt x="2714117" y="0"/>
                </a:lnTo>
                <a:lnTo>
                  <a:pt x="2714117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9600" r="-9601"/>
            </a:stretch>
          </a:blipFill>
          <a:ln>
            <a:noFill/>
          </a:ln>
        </p:spPr>
      </p:sp>
      <p:sp>
        <p:nvSpPr>
          <p:cNvPr id="276" name="Google Shape;276;p14"/>
          <p:cNvSpPr/>
          <p:nvPr/>
        </p:nvSpPr>
        <p:spPr>
          <a:xfrm rot="-5400000">
            <a:off x="14555544" y="6722147"/>
            <a:ext cx="3443478" cy="2227421"/>
          </a:xfrm>
          <a:custGeom>
            <a:avLst/>
            <a:gdLst/>
            <a:ahLst/>
            <a:cxnLst/>
            <a:rect l="l" t="t" r="r" b="b"/>
            <a:pathLst>
              <a:path w="4591304" h="2969895" extrusionOk="0">
                <a:moveTo>
                  <a:pt x="0" y="0"/>
                </a:moveTo>
                <a:lnTo>
                  <a:pt x="4591304" y="0"/>
                </a:lnTo>
                <a:lnTo>
                  <a:pt x="4591304" y="2969895"/>
                </a:lnTo>
                <a:lnTo>
                  <a:pt x="0" y="296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7971" b="-7971"/>
            </a:stretch>
          </a:blipFill>
          <a:ln>
            <a:noFill/>
          </a:ln>
        </p:spPr>
      </p:sp>
      <p:sp>
        <p:nvSpPr>
          <p:cNvPr id="277" name="Google Shape;277;p14"/>
          <p:cNvSpPr/>
          <p:nvPr/>
        </p:nvSpPr>
        <p:spPr>
          <a:xfrm rot="-5400000">
            <a:off x="11535006" y="6544554"/>
            <a:ext cx="3443478" cy="2582608"/>
          </a:xfrm>
          <a:custGeom>
            <a:avLst/>
            <a:gdLst/>
            <a:ahLst/>
            <a:cxnLst/>
            <a:rect l="l" t="t" r="r" b="b"/>
            <a:pathLst>
              <a:path w="4591304" h="3443478" extrusionOk="0">
                <a:moveTo>
                  <a:pt x="0" y="0"/>
                </a:moveTo>
                <a:lnTo>
                  <a:pt x="4591304" y="0"/>
                </a:lnTo>
                <a:lnTo>
                  <a:pt x="4591304" y="3443478"/>
                </a:lnTo>
                <a:lnTo>
                  <a:pt x="0" y="3443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8" name="Google Shape;278;p14"/>
          <p:cNvSpPr/>
          <p:nvPr/>
        </p:nvSpPr>
        <p:spPr>
          <a:xfrm>
            <a:off x="8873868" y="6114138"/>
            <a:ext cx="2582608" cy="3443478"/>
          </a:xfrm>
          <a:custGeom>
            <a:avLst/>
            <a:gdLst/>
            <a:ahLst/>
            <a:cxnLst/>
            <a:rect l="l" t="t" r="r" b="b"/>
            <a:pathLst>
              <a:path w="3443478" h="4591304" extrusionOk="0">
                <a:moveTo>
                  <a:pt x="0" y="0"/>
                </a:moveTo>
                <a:lnTo>
                  <a:pt x="3443478" y="0"/>
                </a:lnTo>
                <a:lnTo>
                  <a:pt x="3443478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79" name="Google Shape;279;p14"/>
          <p:cNvSpPr/>
          <p:nvPr/>
        </p:nvSpPr>
        <p:spPr>
          <a:xfrm>
            <a:off x="6466097" y="6114138"/>
            <a:ext cx="1788604" cy="3443478"/>
          </a:xfrm>
          <a:custGeom>
            <a:avLst/>
            <a:gdLst/>
            <a:ahLst/>
            <a:cxnLst/>
            <a:rect l="l" t="t" r="r" b="b"/>
            <a:pathLst>
              <a:path w="2384806" h="4591304" extrusionOk="0">
                <a:moveTo>
                  <a:pt x="0" y="0"/>
                </a:moveTo>
                <a:lnTo>
                  <a:pt x="2384806" y="0"/>
                </a:lnTo>
                <a:lnTo>
                  <a:pt x="2384806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l="-22190" r="-22193"/>
            </a:stretch>
          </a:blipFill>
          <a:ln>
            <a:noFill/>
          </a:ln>
        </p:spPr>
      </p:sp>
      <p:sp>
        <p:nvSpPr>
          <p:cNvPr id="280" name="Google Shape;280;p14"/>
          <p:cNvSpPr/>
          <p:nvPr/>
        </p:nvSpPr>
        <p:spPr>
          <a:xfrm>
            <a:off x="3464042" y="6114138"/>
            <a:ext cx="2497265" cy="3443478"/>
          </a:xfrm>
          <a:custGeom>
            <a:avLst/>
            <a:gdLst/>
            <a:ahLst/>
            <a:cxnLst/>
            <a:rect l="l" t="t" r="r" b="b"/>
            <a:pathLst>
              <a:path w="3329686" h="4591304" extrusionOk="0">
                <a:moveTo>
                  <a:pt x="0" y="0"/>
                </a:moveTo>
                <a:lnTo>
                  <a:pt x="3329686" y="0"/>
                </a:lnTo>
                <a:lnTo>
                  <a:pt x="3329686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l="-1707" r="-1706"/>
            </a:stretch>
          </a:blipFill>
          <a:ln>
            <a:noFill/>
          </a:ln>
        </p:spPr>
      </p:sp>
      <p:sp>
        <p:nvSpPr>
          <p:cNvPr id="281" name="Google Shape;281;p14"/>
          <p:cNvSpPr txBox="1"/>
          <p:nvPr/>
        </p:nvSpPr>
        <p:spPr>
          <a:xfrm>
            <a:off x="846469" y="598889"/>
            <a:ext cx="5742831" cy="90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CS23I1037-YASWITHA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7" name="Google Shape;287;p13"/>
          <p:cNvSpPr/>
          <p:nvPr/>
        </p:nvSpPr>
        <p:spPr>
          <a:xfrm>
            <a:off x="102726" y="8632281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8" name="Google Shape;288;p13"/>
          <p:cNvSpPr/>
          <p:nvPr/>
        </p:nvSpPr>
        <p:spPr>
          <a:xfrm>
            <a:off x="941808" y="1921829"/>
            <a:ext cx="2681954" cy="3034570"/>
          </a:xfrm>
          <a:custGeom>
            <a:avLst/>
            <a:gdLst/>
            <a:ahLst/>
            <a:cxnLst/>
            <a:rect l="l" t="t" r="r" b="b"/>
            <a:pathLst>
              <a:path w="3575939" h="4046093" extrusionOk="0">
                <a:moveTo>
                  <a:pt x="0" y="0"/>
                </a:moveTo>
                <a:lnTo>
                  <a:pt x="3575939" y="0"/>
                </a:lnTo>
                <a:lnTo>
                  <a:pt x="3575939" y="4046093"/>
                </a:lnTo>
                <a:lnTo>
                  <a:pt x="0" y="4046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5117" r="-25117"/>
            </a:stretch>
          </a:blipFill>
          <a:ln>
            <a:noFill/>
          </a:ln>
        </p:spPr>
      </p:sp>
      <p:sp>
        <p:nvSpPr>
          <p:cNvPr id="289" name="Google Shape;289;p13"/>
          <p:cNvSpPr/>
          <p:nvPr/>
        </p:nvSpPr>
        <p:spPr>
          <a:xfrm rot="-5400000">
            <a:off x="3530837" y="2554946"/>
            <a:ext cx="3108294" cy="1842040"/>
          </a:xfrm>
          <a:custGeom>
            <a:avLst/>
            <a:gdLst/>
            <a:ahLst/>
            <a:cxnLst/>
            <a:rect l="l" t="t" r="r" b="b"/>
            <a:pathLst>
              <a:path w="4144391" h="2456053" extrusionOk="0">
                <a:moveTo>
                  <a:pt x="0" y="0"/>
                </a:moveTo>
                <a:lnTo>
                  <a:pt x="4144391" y="0"/>
                </a:lnTo>
                <a:lnTo>
                  <a:pt x="4144391" y="2456053"/>
                </a:lnTo>
                <a:lnTo>
                  <a:pt x="0" y="2456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3541" b="-13539"/>
            </a:stretch>
          </a:blipFill>
          <a:ln>
            <a:noFill/>
          </a:ln>
        </p:spPr>
      </p:sp>
      <p:sp>
        <p:nvSpPr>
          <p:cNvPr id="290" name="Google Shape;290;p13"/>
          <p:cNvSpPr/>
          <p:nvPr/>
        </p:nvSpPr>
        <p:spPr>
          <a:xfrm>
            <a:off x="6707887" y="1921829"/>
            <a:ext cx="1911668" cy="3108294"/>
          </a:xfrm>
          <a:custGeom>
            <a:avLst/>
            <a:gdLst/>
            <a:ahLst/>
            <a:cxnLst/>
            <a:rect l="l" t="t" r="r" b="b"/>
            <a:pathLst>
              <a:path w="2548890" h="4144391" extrusionOk="0">
                <a:moveTo>
                  <a:pt x="0" y="0"/>
                </a:moveTo>
                <a:lnTo>
                  <a:pt x="2548890" y="0"/>
                </a:lnTo>
                <a:lnTo>
                  <a:pt x="2548890" y="4144391"/>
                </a:lnTo>
                <a:lnTo>
                  <a:pt x="0" y="4144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1289" r="-11290"/>
            </a:stretch>
          </a:blipFill>
          <a:ln>
            <a:noFill/>
          </a:ln>
        </p:spPr>
      </p:sp>
      <p:sp>
        <p:nvSpPr>
          <p:cNvPr id="291" name="Google Shape;291;p13"/>
          <p:cNvSpPr/>
          <p:nvPr/>
        </p:nvSpPr>
        <p:spPr>
          <a:xfrm>
            <a:off x="9144000" y="1949613"/>
            <a:ext cx="2338483" cy="3108294"/>
          </a:xfrm>
          <a:custGeom>
            <a:avLst/>
            <a:gdLst/>
            <a:ahLst/>
            <a:cxnLst/>
            <a:rect l="l" t="t" r="r" b="b"/>
            <a:pathLst>
              <a:path w="3117977" h="4144391" extrusionOk="0">
                <a:moveTo>
                  <a:pt x="0" y="0"/>
                </a:moveTo>
                <a:lnTo>
                  <a:pt x="3117977" y="0"/>
                </a:lnTo>
                <a:lnTo>
                  <a:pt x="3117977" y="4144391"/>
                </a:lnTo>
                <a:lnTo>
                  <a:pt x="0" y="4144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02" r="-102"/>
            </a:stretch>
          </a:blipFill>
          <a:ln>
            <a:noFill/>
          </a:ln>
        </p:spPr>
      </p:sp>
      <p:sp>
        <p:nvSpPr>
          <p:cNvPr id="292" name="Google Shape;292;p13"/>
          <p:cNvSpPr/>
          <p:nvPr/>
        </p:nvSpPr>
        <p:spPr>
          <a:xfrm>
            <a:off x="12224735" y="1921829"/>
            <a:ext cx="1574007" cy="3163824"/>
          </a:xfrm>
          <a:custGeom>
            <a:avLst/>
            <a:gdLst/>
            <a:ahLst/>
            <a:cxnLst/>
            <a:rect l="l" t="t" r="r" b="b"/>
            <a:pathLst>
              <a:path w="2098675" h="4218432" extrusionOk="0">
                <a:moveTo>
                  <a:pt x="0" y="0"/>
                </a:moveTo>
                <a:lnTo>
                  <a:pt x="2098675" y="0"/>
                </a:lnTo>
                <a:lnTo>
                  <a:pt x="2098675" y="4218432"/>
                </a:lnTo>
                <a:lnTo>
                  <a:pt x="0" y="4218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83444" r="-83442"/>
            </a:stretch>
          </a:blipFill>
          <a:ln>
            <a:noFill/>
          </a:ln>
        </p:spPr>
      </p:sp>
      <p:sp>
        <p:nvSpPr>
          <p:cNvPr id="293" name="Google Shape;293;p13"/>
          <p:cNvSpPr/>
          <p:nvPr/>
        </p:nvSpPr>
        <p:spPr>
          <a:xfrm>
            <a:off x="15910954" y="5699175"/>
            <a:ext cx="1903572" cy="3445288"/>
          </a:xfrm>
          <a:custGeom>
            <a:avLst/>
            <a:gdLst/>
            <a:ahLst/>
            <a:cxnLst/>
            <a:rect l="l" t="t" r="r" b="b"/>
            <a:pathLst>
              <a:path w="2538095" h="4593717" extrusionOk="0">
                <a:moveTo>
                  <a:pt x="0" y="0"/>
                </a:moveTo>
                <a:lnTo>
                  <a:pt x="2538095" y="0"/>
                </a:lnTo>
                <a:lnTo>
                  <a:pt x="2538095" y="4593717"/>
                </a:lnTo>
                <a:lnTo>
                  <a:pt x="0" y="4593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18223" r="-18223"/>
            </a:stretch>
          </a:blipFill>
          <a:ln>
            <a:noFill/>
          </a:ln>
        </p:spPr>
      </p:sp>
      <p:sp>
        <p:nvSpPr>
          <p:cNvPr id="294" name="Google Shape;294;p13"/>
          <p:cNvSpPr/>
          <p:nvPr/>
        </p:nvSpPr>
        <p:spPr>
          <a:xfrm>
            <a:off x="12890231" y="5699175"/>
            <a:ext cx="2592038" cy="3445288"/>
          </a:xfrm>
          <a:custGeom>
            <a:avLst/>
            <a:gdLst/>
            <a:ahLst/>
            <a:cxnLst/>
            <a:rect l="l" t="t" r="r" b="b"/>
            <a:pathLst>
              <a:path w="3456051" h="4593717" extrusionOk="0">
                <a:moveTo>
                  <a:pt x="0" y="0"/>
                </a:moveTo>
                <a:lnTo>
                  <a:pt x="3456051" y="0"/>
                </a:lnTo>
                <a:lnTo>
                  <a:pt x="3456051" y="4593717"/>
                </a:lnTo>
                <a:lnTo>
                  <a:pt x="0" y="4593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l="-102" r="-102"/>
            </a:stretch>
          </a:blipFill>
          <a:ln>
            <a:noFill/>
          </a:ln>
        </p:spPr>
      </p:sp>
      <p:sp>
        <p:nvSpPr>
          <p:cNvPr id="295" name="Google Shape;295;p13"/>
          <p:cNvSpPr/>
          <p:nvPr/>
        </p:nvSpPr>
        <p:spPr>
          <a:xfrm>
            <a:off x="8636951" y="5730735"/>
            <a:ext cx="3840671" cy="3382232"/>
          </a:xfrm>
          <a:custGeom>
            <a:avLst/>
            <a:gdLst/>
            <a:ahLst/>
            <a:cxnLst/>
            <a:rect l="l" t="t" r="r" b="b"/>
            <a:pathLst>
              <a:path w="5120894" h="4509643" extrusionOk="0">
                <a:moveTo>
                  <a:pt x="0" y="0"/>
                </a:moveTo>
                <a:lnTo>
                  <a:pt x="5120894" y="0"/>
                </a:lnTo>
                <a:lnTo>
                  <a:pt x="5120894" y="4509643"/>
                </a:lnTo>
                <a:lnTo>
                  <a:pt x="0" y="4509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8707" r="-8706"/>
            </a:stretch>
          </a:blipFill>
          <a:ln>
            <a:noFill/>
          </a:ln>
        </p:spPr>
      </p:sp>
      <p:sp>
        <p:nvSpPr>
          <p:cNvPr id="296" name="Google Shape;296;p13"/>
          <p:cNvSpPr/>
          <p:nvPr/>
        </p:nvSpPr>
        <p:spPr>
          <a:xfrm>
            <a:off x="5207449" y="5699175"/>
            <a:ext cx="3000851" cy="3382232"/>
          </a:xfrm>
          <a:custGeom>
            <a:avLst/>
            <a:gdLst/>
            <a:ahLst/>
            <a:cxnLst/>
            <a:rect l="l" t="t" r="r" b="b"/>
            <a:pathLst>
              <a:path w="4001135" h="4509643" extrusionOk="0">
                <a:moveTo>
                  <a:pt x="0" y="0"/>
                </a:moveTo>
                <a:lnTo>
                  <a:pt x="4001135" y="0"/>
                </a:lnTo>
                <a:lnTo>
                  <a:pt x="4001135" y="4509643"/>
                </a:lnTo>
                <a:lnTo>
                  <a:pt x="0" y="4509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l="-24825" r="-24823"/>
            </a:stretch>
          </a:blipFill>
          <a:ln>
            <a:noFill/>
          </a:ln>
        </p:spPr>
      </p:sp>
      <p:sp>
        <p:nvSpPr>
          <p:cNvPr id="297" name="Google Shape;297;p13"/>
          <p:cNvSpPr/>
          <p:nvPr/>
        </p:nvSpPr>
        <p:spPr>
          <a:xfrm>
            <a:off x="2456930" y="5699175"/>
            <a:ext cx="2321909" cy="3445288"/>
          </a:xfrm>
          <a:custGeom>
            <a:avLst/>
            <a:gdLst/>
            <a:ahLst/>
            <a:cxnLst/>
            <a:rect l="l" t="t" r="r" b="b"/>
            <a:pathLst>
              <a:path w="3095879" h="4593717" extrusionOk="0">
                <a:moveTo>
                  <a:pt x="0" y="0"/>
                </a:moveTo>
                <a:lnTo>
                  <a:pt x="3095879" y="0"/>
                </a:lnTo>
                <a:lnTo>
                  <a:pt x="3095879" y="4593717"/>
                </a:lnTo>
                <a:lnTo>
                  <a:pt x="0" y="4593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l="-5932" r="-5929"/>
            </a:stretch>
          </a:blipFill>
          <a:ln>
            <a:noFill/>
          </a:ln>
        </p:spPr>
      </p:sp>
      <p:sp>
        <p:nvSpPr>
          <p:cNvPr id="298" name="Google Shape;298;p13"/>
          <p:cNvSpPr txBox="1"/>
          <p:nvPr/>
        </p:nvSpPr>
        <p:spPr>
          <a:xfrm>
            <a:off x="941808" y="556207"/>
            <a:ext cx="5363914" cy="90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CS23B1092-SAHITYA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5396a199c_0_0"/>
          <p:cNvSpPr txBox="1"/>
          <p:nvPr/>
        </p:nvSpPr>
        <p:spPr>
          <a:xfrm>
            <a:off x="2455819" y="509645"/>
            <a:ext cx="12528000" cy="50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DS1001 / JAN-MAY 2024</a:t>
            </a:r>
            <a:endParaRPr/>
          </a:p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Session </a:t>
            </a:r>
            <a:r>
              <a:rPr lang="en-US" sz="9600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2</a:t>
            </a:r>
            <a:endParaRPr/>
          </a:p>
        </p:txBody>
      </p:sp>
      <p:sp>
        <p:nvSpPr>
          <p:cNvPr id="304" name="Google Shape;304;g2b5396a199c_0_0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5" name="Google Shape;305;g2b5396a199c_0_0"/>
          <p:cNvSpPr txBox="1"/>
          <p:nvPr/>
        </p:nvSpPr>
        <p:spPr>
          <a:xfrm>
            <a:off x="3322883" y="5257800"/>
            <a:ext cx="10793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Team #32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rgbClr val="271905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306" name="Google Shape;306;g2b5396a199c_0_0"/>
          <p:cNvSpPr/>
          <p:nvPr/>
        </p:nvSpPr>
        <p:spPr>
          <a:xfrm>
            <a:off x="1363492" y="8746101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7" name="Google Shape;307;g2b5396a199c_0_0"/>
          <p:cNvSpPr/>
          <p:nvPr/>
        </p:nvSpPr>
        <p:spPr>
          <a:xfrm>
            <a:off x="10986615" y="9239250"/>
            <a:ext cx="7301389" cy="38100"/>
          </a:xfrm>
          <a:custGeom>
            <a:avLst/>
            <a:gdLst/>
            <a:ahLst/>
            <a:cxnLst/>
            <a:rect l="l" t="t" r="r" b="b"/>
            <a:pathLst>
              <a:path w="9735185" h="50800" extrusionOk="0">
                <a:moveTo>
                  <a:pt x="0" y="0"/>
                </a:moveTo>
                <a:lnTo>
                  <a:pt x="9735185" y="0"/>
                </a:lnTo>
                <a:lnTo>
                  <a:pt x="9735185" y="50800"/>
                </a:lnTo>
                <a:lnTo>
                  <a:pt x="0" y="50800"/>
                </a:lnTo>
                <a:close/>
              </a:path>
            </a:pathLst>
          </a:custGeom>
          <a:solidFill>
            <a:srgbClr val="967D55"/>
          </a:solidFill>
          <a:ln>
            <a:noFill/>
          </a:ln>
        </p:spPr>
      </p:sp>
      <p:sp>
        <p:nvSpPr>
          <p:cNvPr id="308" name="Google Shape;308;g2b5396a199c_0_0"/>
          <p:cNvSpPr txBox="1"/>
          <p:nvPr/>
        </p:nvSpPr>
        <p:spPr>
          <a:xfrm>
            <a:off x="4106000" y="5774922"/>
            <a:ext cx="9227700" cy="22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-CS23B1092 , CS23B1059 , CS23B1090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CS23I1005 , CS23I1014 , CS23I1017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CS23I1026 , C23I1027 , CS231029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CS23I1037 , CS23I1065, C</a:t>
            </a:r>
            <a:r>
              <a:rPr lang="en-US" sz="2193" b="1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S23I1032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93" b="1" i="0" u="none" strike="noStrike" cap="none">
              <a:solidFill>
                <a:srgbClr val="271905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5396a199c_0_9"/>
          <p:cNvSpPr/>
          <p:nvPr/>
        </p:nvSpPr>
        <p:spPr>
          <a:xfrm>
            <a:off x="16484766" y="7728282"/>
            <a:ext cx="1549068" cy="1549068"/>
          </a:xfrm>
          <a:custGeom>
            <a:avLst/>
            <a:gdLst/>
            <a:ahLst/>
            <a:cxnLst/>
            <a:rect l="l" t="t" r="r" b="b"/>
            <a:pathLst>
              <a:path w="1549068" h="1549068" extrusionOk="0">
                <a:moveTo>
                  <a:pt x="0" y="0"/>
                </a:moveTo>
                <a:lnTo>
                  <a:pt x="1549068" y="0"/>
                </a:lnTo>
                <a:lnTo>
                  <a:pt x="1549068" y="1549068"/>
                </a:lnTo>
                <a:lnTo>
                  <a:pt x="0" y="1549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4" name="Google Shape;314;g2b5396a199c_0_9"/>
          <p:cNvSpPr/>
          <p:nvPr/>
        </p:nvSpPr>
        <p:spPr>
          <a:xfrm>
            <a:off x="-2575667" y="-449433"/>
            <a:ext cx="5268290" cy="5268290"/>
          </a:xfrm>
          <a:custGeom>
            <a:avLst/>
            <a:gdLst/>
            <a:ahLst/>
            <a:cxnLst/>
            <a:rect l="l" t="t" r="r" b="b"/>
            <a:pathLst>
              <a:path w="5268290" h="5268290" extrusionOk="0">
                <a:moveTo>
                  <a:pt x="0" y="0"/>
                </a:moveTo>
                <a:lnTo>
                  <a:pt x="5268290" y="0"/>
                </a:lnTo>
                <a:lnTo>
                  <a:pt x="5268290" y="5268290"/>
                </a:lnTo>
                <a:lnTo>
                  <a:pt x="0" y="5268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5" name="Google Shape;315;g2b5396a199c_0_9"/>
          <p:cNvSpPr/>
          <p:nvPr/>
        </p:nvSpPr>
        <p:spPr>
          <a:xfrm>
            <a:off x="5742875" y="2239525"/>
            <a:ext cx="7060562" cy="7663013"/>
          </a:xfrm>
          <a:custGeom>
            <a:avLst/>
            <a:gdLst/>
            <a:ahLst/>
            <a:cxnLst/>
            <a:rect l="l" t="t" r="r" b="b"/>
            <a:pathLst>
              <a:path w="10421493" h="9431401" extrusionOk="0">
                <a:moveTo>
                  <a:pt x="0" y="0"/>
                </a:moveTo>
                <a:lnTo>
                  <a:pt x="10421493" y="0"/>
                </a:lnTo>
                <a:lnTo>
                  <a:pt x="10421493" y="9431401"/>
                </a:lnTo>
                <a:lnTo>
                  <a:pt x="0" y="9431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5308" b="-25308"/>
            </a:stretch>
          </a:blipFill>
          <a:ln>
            <a:noFill/>
          </a:ln>
        </p:spPr>
      </p:sp>
      <p:sp>
        <p:nvSpPr>
          <p:cNvPr id="316" name="Google Shape;316;g2b5396a199c_0_9"/>
          <p:cNvSpPr txBox="1"/>
          <p:nvPr/>
        </p:nvSpPr>
        <p:spPr>
          <a:xfrm>
            <a:off x="2856086" y="70162"/>
            <a:ext cx="12279000" cy="22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0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NATURE &amp; MODERNISATION: A DELICATE BALANCE</a:t>
            </a:r>
            <a:endParaRPr/>
          </a:p>
        </p:txBody>
      </p:sp>
      <p:pic>
        <p:nvPicPr>
          <p:cNvPr id="317" name="Google Shape;317;g2b5396a199c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565639" y="2936497"/>
            <a:ext cx="7415025" cy="6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16484766" y="7728282"/>
            <a:ext cx="1549068" cy="1549068"/>
          </a:xfrm>
          <a:custGeom>
            <a:avLst/>
            <a:gdLst/>
            <a:ahLst/>
            <a:cxnLst/>
            <a:rect l="l" t="t" r="r" b="b"/>
            <a:pathLst>
              <a:path w="1549068" h="1549068" extrusionOk="0">
                <a:moveTo>
                  <a:pt x="0" y="0"/>
                </a:moveTo>
                <a:lnTo>
                  <a:pt x="1549068" y="0"/>
                </a:lnTo>
                <a:lnTo>
                  <a:pt x="1549068" y="1549068"/>
                </a:lnTo>
                <a:lnTo>
                  <a:pt x="0" y="1549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5" name="Google Shape;95;p2"/>
          <p:cNvSpPr/>
          <p:nvPr/>
        </p:nvSpPr>
        <p:spPr>
          <a:xfrm>
            <a:off x="-2575667" y="-449433"/>
            <a:ext cx="5268290" cy="5268290"/>
          </a:xfrm>
          <a:custGeom>
            <a:avLst/>
            <a:gdLst/>
            <a:ahLst/>
            <a:cxnLst/>
            <a:rect l="l" t="t" r="r" b="b"/>
            <a:pathLst>
              <a:path w="5268290" h="5268290" extrusionOk="0">
                <a:moveTo>
                  <a:pt x="0" y="0"/>
                </a:moveTo>
                <a:lnTo>
                  <a:pt x="5268290" y="0"/>
                </a:lnTo>
                <a:lnTo>
                  <a:pt x="5268290" y="5268290"/>
                </a:lnTo>
                <a:lnTo>
                  <a:pt x="0" y="5268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>
            <a:off x="5603383" y="2184712"/>
            <a:ext cx="7081266" cy="6861810"/>
          </a:xfrm>
          <a:custGeom>
            <a:avLst/>
            <a:gdLst/>
            <a:ahLst/>
            <a:cxnLst/>
            <a:rect l="l" t="t" r="r" b="b"/>
            <a:pathLst>
              <a:path w="9441688" h="9149080" extrusionOk="0">
                <a:moveTo>
                  <a:pt x="0" y="0"/>
                </a:moveTo>
                <a:lnTo>
                  <a:pt x="9441688" y="0"/>
                </a:lnTo>
                <a:lnTo>
                  <a:pt x="9441688" y="9149080"/>
                </a:lnTo>
                <a:lnTo>
                  <a:pt x="0" y="9149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6164" b="-6164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5235938" y="2203762"/>
            <a:ext cx="7816120" cy="7073551"/>
          </a:xfrm>
          <a:custGeom>
            <a:avLst/>
            <a:gdLst/>
            <a:ahLst/>
            <a:cxnLst/>
            <a:rect l="l" t="t" r="r" b="b"/>
            <a:pathLst>
              <a:path w="10421493" h="9431401" extrusionOk="0">
                <a:moveTo>
                  <a:pt x="0" y="0"/>
                </a:moveTo>
                <a:lnTo>
                  <a:pt x="10421493" y="0"/>
                </a:lnTo>
                <a:lnTo>
                  <a:pt x="10421493" y="9431401"/>
                </a:lnTo>
                <a:lnTo>
                  <a:pt x="0" y="9431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5310" b="-2531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2856086" y="70162"/>
            <a:ext cx="12279105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0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NATURE &amp; MODERNISATION: A DELICATE BALANCE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-1119135" y="-1916920"/>
            <a:ext cx="4295670" cy="4295670"/>
          </a:xfrm>
          <a:custGeom>
            <a:avLst/>
            <a:gdLst/>
            <a:ahLst/>
            <a:cxnLst/>
            <a:rect l="l" t="t" r="r" b="b"/>
            <a:pathLst>
              <a:path w="4295670" h="4295670" extrusionOk="0">
                <a:moveTo>
                  <a:pt x="0" y="0"/>
                </a:moveTo>
                <a:lnTo>
                  <a:pt x="4295670" y="0"/>
                </a:lnTo>
                <a:lnTo>
                  <a:pt x="4295670" y="4295670"/>
                </a:lnTo>
                <a:lnTo>
                  <a:pt x="0" y="4295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" name="Google Shape;104;p3"/>
          <p:cNvSpPr/>
          <p:nvPr/>
        </p:nvSpPr>
        <p:spPr>
          <a:xfrm>
            <a:off x="3125757" y="-1284626"/>
            <a:ext cx="10857502" cy="11421270"/>
          </a:xfrm>
          <a:custGeom>
            <a:avLst/>
            <a:gdLst/>
            <a:ahLst/>
            <a:cxnLst/>
            <a:rect l="l" t="t" r="r" b="b"/>
            <a:pathLst>
              <a:path w="10857502" h="11421270" extrusionOk="0">
                <a:moveTo>
                  <a:pt x="0" y="0"/>
                </a:moveTo>
                <a:lnTo>
                  <a:pt x="10857502" y="0"/>
                </a:lnTo>
                <a:lnTo>
                  <a:pt x="10857502" y="11421270"/>
                </a:lnTo>
                <a:lnTo>
                  <a:pt x="0" y="11421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7" r="-6"/>
            </a:stretch>
          </a:blipFill>
          <a:ln>
            <a:noFill/>
          </a:ln>
        </p:spPr>
      </p:sp>
      <p:sp>
        <p:nvSpPr>
          <p:cNvPr id="105" name="Google Shape;105;p3"/>
          <p:cNvSpPr/>
          <p:nvPr/>
        </p:nvSpPr>
        <p:spPr>
          <a:xfrm>
            <a:off x="8565816" y="1456030"/>
            <a:ext cx="3112294" cy="4468844"/>
          </a:xfrm>
          <a:custGeom>
            <a:avLst/>
            <a:gdLst/>
            <a:ahLst/>
            <a:cxnLst/>
            <a:rect l="l" t="t" r="r" b="b"/>
            <a:pathLst>
              <a:path w="4149725" h="5958459" extrusionOk="0">
                <a:moveTo>
                  <a:pt x="0" y="0"/>
                </a:moveTo>
                <a:lnTo>
                  <a:pt x="4149725" y="0"/>
                </a:lnTo>
                <a:lnTo>
                  <a:pt x="4149725" y="5958459"/>
                </a:lnTo>
                <a:lnTo>
                  <a:pt x="0" y="5958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1" b="-30"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62750">
            <a:off x="11149230" y="1973912"/>
            <a:ext cx="1461992" cy="1608201"/>
          </a:xfrm>
          <a:custGeom>
            <a:avLst/>
            <a:gdLst/>
            <a:ahLst/>
            <a:cxnLst/>
            <a:rect l="l" t="t" r="r" b="b"/>
            <a:pathLst>
              <a:path w="1949323" h="2144268" extrusionOk="0">
                <a:moveTo>
                  <a:pt x="0" y="0"/>
                </a:moveTo>
                <a:lnTo>
                  <a:pt x="1949323" y="0"/>
                </a:lnTo>
                <a:lnTo>
                  <a:pt x="1949323" y="2144268"/>
                </a:lnTo>
                <a:lnTo>
                  <a:pt x="0" y="2144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88" b="-185"/>
            </a:stretch>
          </a:blipFill>
          <a:ln>
            <a:noFill/>
          </a:ln>
        </p:spPr>
      </p:sp>
      <p:sp>
        <p:nvSpPr>
          <p:cNvPr id="107" name="Google Shape;107;p3"/>
          <p:cNvSpPr/>
          <p:nvPr/>
        </p:nvSpPr>
        <p:spPr>
          <a:xfrm>
            <a:off x="5020439" y="5691748"/>
            <a:ext cx="6859810" cy="2551748"/>
          </a:xfrm>
          <a:custGeom>
            <a:avLst/>
            <a:gdLst/>
            <a:ahLst/>
            <a:cxnLst/>
            <a:rect l="l" t="t" r="r" b="b"/>
            <a:pathLst>
              <a:path w="9146413" h="3402330" extrusionOk="0">
                <a:moveTo>
                  <a:pt x="0" y="0"/>
                </a:moveTo>
                <a:lnTo>
                  <a:pt x="9146413" y="0"/>
                </a:lnTo>
                <a:lnTo>
                  <a:pt x="9146413" y="3402330"/>
                </a:lnTo>
                <a:lnTo>
                  <a:pt x="0" y="3402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6" b="-7"/>
            </a:stretch>
          </a:blipFill>
          <a:ln>
            <a:noFill/>
          </a:ln>
        </p:spPr>
      </p:sp>
      <p:sp>
        <p:nvSpPr>
          <p:cNvPr id="108" name="Google Shape;108;p3"/>
          <p:cNvSpPr/>
          <p:nvPr/>
        </p:nvSpPr>
        <p:spPr>
          <a:xfrm>
            <a:off x="5384627" y="1028700"/>
            <a:ext cx="2588038" cy="4428363"/>
          </a:xfrm>
          <a:custGeom>
            <a:avLst/>
            <a:gdLst/>
            <a:ahLst/>
            <a:cxnLst/>
            <a:rect l="l" t="t" r="r" b="b"/>
            <a:pathLst>
              <a:path w="3450717" h="5904484" extrusionOk="0">
                <a:moveTo>
                  <a:pt x="0" y="0"/>
                </a:moveTo>
                <a:lnTo>
                  <a:pt x="3450717" y="0"/>
                </a:lnTo>
                <a:lnTo>
                  <a:pt x="3450717" y="5904484"/>
                </a:lnTo>
                <a:lnTo>
                  <a:pt x="0" y="590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62" r="-61"/>
            </a:stretch>
          </a:blipFill>
          <a:ln>
            <a:noFill/>
          </a:ln>
        </p:spPr>
      </p:sp>
      <p:sp>
        <p:nvSpPr>
          <p:cNvPr id="109" name="Google Shape;109;p3"/>
          <p:cNvSpPr txBox="1"/>
          <p:nvPr/>
        </p:nvSpPr>
        <p:spPr>
          <a:xfrm>
            <a:off x="13907723" y="2144781"/>
            <a:ext cx="1914079" cy="272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1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TEAM-2:</a:t>
            </a:r>
            <a:endParaRPr/>
          </a:p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CS23I1029</a:t>
            </a:r>
            <a:endParaRPr/>
          </a:p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CS23I1005</a:t>
            </a:r>
            <a:endParaRPr/>
          </a:p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CS23B1090</a:t>
            </a:r>
            <a:endParaRPr/>
          </a:p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CS23I1026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1444759" y="2144781"/>
            <a:ext cx="1961108" cy="27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1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TEAM-1</a:t>
            </a:r>
            <a:endParaRPr/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CS23I1027</a:t>
            </a:r>
            <a:endParaRPr/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CS23I1014</a:t>
            </a:r>
            <a:endParaRPr/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CS23B1059</a:t>
            </a:r>
            <a:endParaRPr/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CS23I1065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4987970" y="9251547"/>
            <a:ext cx="7521476" cy="62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TEAM-3</a:t>
            </a: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: CS23I1017  CS23B1092  CS23I1037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15443308" y="-969726"/>
            <a:ext cx="3631984" cy="3631984"/>
          </a:xfrm>
          <a:custGeom>
            <a:avLst/>
            <a:gdLst/>
            <a:ahLst/>
            <a:cxnLst/>
            <a:rect l="l" t="t" r="r" b="b"/>
            <a:pathLst>
              <a:path w="3631984" h="3631984" extrusionOk="0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4"/>
          <p:cNvSpPr/>
          <p:nvPr/>
        </p:nvSpPr>
        <p:spPr>
          <a:xfrm>
            <a:off x="1363492" y="9296400"/>
            <a:ext cx="2516197" cy="2516197"/>
          </a:xfrm>
          <a:custGeom>
            <a:avLst/>
            <a:gdLst/>
            <a:ahLst/>
            <a:cxnLst/>
            <a:rect l="l" t="t" r="r" b="b"/>
            <a:pathLst>
              <a:path w="2516197" h="2516197" extrusionOk="0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4"/>
          <p:cNvSpPr/>
          <p:nvPr/>
        </p:nvSpPr>
        <p:spPr>
          <a:xfrm>
            <a:off x="664627" y="1521039"/>
            <a:ext cx="2627757" cy="3503676"/>
          </a:xfrm>
          <a:custGeom>
            <a:avLst/>
            <a:gdLst/>
            <a:ahLst/>
            <a:cxnLst/>
            <a:rect l="l" t="t" r="r" b="b"/>
            <a:pathLst>
              <a:path w="3503676" h="4671568" extrusionOk="0">
                <a:moveTo>
                  <a:pt x="0" y="0"/>
                </a:moveTo>
                <a:lnTo>
                  <a:pt x="3503676" y="0"/>
                </a:lnTo>
                <a:lnTo>
                  <a:pt x="3503676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4"/>
          <p:cNvSpPr/>
          <p:nvPr/>
        </p:nvSpPr>
        <p:spPr>
          <a:xfrm>
            <a:off x="3655403" y="1521039"/>
            <a:ext cx="2661951" cy="3503676"/>
          </a:xfrm>
          <a:custGeom>
            <a:avLst/>
            <a:gdLst/>
            <a:ahLst/>
            <a:cxnLst/>
            <a:rect l="l" t="t" r="r" b="b"/>
            <a:pathLst>
              <a:path w="3549269" h="4671568" extrusionOk="0">
                <a:moveTo>
                  <a:pt x="0" y="0"/>
                </a:moveTo>
                <a:lnTo>
                  <a:pt x="3549269" y="0"/>
                </a:lnTo>
                <a:lnTo>
                  <a:pt x="3549269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648" b="-647"/>
            </a:stretch>
          </a:blipFill>
          <a:ln>
            <a:noFill/>
          </a:ln>
        </p:spPr>
      </p:sp>
      <p:sp>
        <p:nvSpPr>
          <p:cNvPr id="120" name="Google Shape;120;p4"/>
          <p:cNvSpPr/>
          <p:nvPr/>
        </p:nvSpPr>
        <p:spPr>
          <a:xfrm>
            <a:off x="6598757" y="1521039"/>
            <a:ext cx="2545271" cy="3503676"/>
          </a:xfrm>
          <a:custGeom>
            <a:avLst/>
            <a:gdLst/>
            <a:ahLst/>
            <a:cxnLst/>
            <a:rect l="l" t="t" r="r" b="b"/>
            <a:pathLst>
              <a:path w="3393694" h="4671568" extrusionOk="0">
                <a:moveTo>
                  <a:pt x="0" y="0"/>
                </a:moveTo>
                <a:lnTo>
                  <a:pt x="3393694" y="0"/>
                </a:lnTo>
                <a:lnTo>
                  <a:pt x="3393694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0" r="-1617"/>
            </a:stretch>
          </a:blip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9492349" y="1521039"/>
            <a:ext cx="2962370" cy="3503676"/>
          </a:xfrm>
          <a:custGeom>
            <a:avLst/>
            <a:gdLst/>
            <a:ahLst/>
            <a:cxnLst/>
            <a:rect l="l" t="t" r="r" b="b"/>
            <a:pathLst>
              <a:path w="3949827" h="4671568" extrusionOk="0">
                <a:moveTo>
                  <a:pt x="0" y="0"/>
                </a:moveTo>
                <a:lnTo>
                  <a:pt x="3949827" y="0"/>
                </a:lnTo>
                <a:lnTo>
                  <a:pt x="3949827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28846" r="-28846"/>
            </a:stretch>
          </a:blip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>
            <a:off x="12883626" y="1521039"/>
            <a:ext cx="2611850" cy="3503676"/>
          </a:xfrm>
          <a:custGeom>
            <a:avLst/>
            <a:gdLst/>
            <a:ahLst/>
            <a:cxnLst/>
            <a:rect l="l" t="t" r="r" b="b"/>
            <a:pathLst>
              <a:path w="3482467" h="4671568" extrusionOk="0">
                <a:moveTo>
                  <a:pt x="0" y="0"/>
                </a:moveTo>
                <a:lnTo>
                  <a:pt x="3482467" y="0"/>
                </a:lnTo>
                <a:lnTo>
                  <a:pt x="3482467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304" r="-303"/>
            </a:stretch>
          </a:blipFill>
          <a:ln>
            <a:noFill/>
          </a:ln>
        </p:spPr>
      </p:sp>
      <p:sp>
        <p:nvSpPr>
          <p:cNvPr id="123" name="Google Shape;123;p4"/>
          <p:cNvSpPr/>
          <p:nvPr/>
        </p:nvSpPr>
        <p:spPr>
          <a:xfrm>
            <a:off x="14963173" y="5590500"/>
            <a:ext cx="2627757" cy="3530727"/>
          </a:xfrm>
          <a:custGeom>
            <a:avLst/>
            <a:gdLst/>
            <a:ahLst/>
            <a:cxnLst/>
            <a:rect l="l" t="t" r="r" b="b"/>
            <a:pathLst>
              <a:path w="3503676" h="4707636" extrusionOk="0">
                <a:moveTo>
                  <a:pt x="0" y="0"/>
                </a:moveTo>
                <a:lnTo>
                  <a:pt x="3503676" y="0"/>
                </a:lnTo>
                <a:lnTo>
                  <a:pt x="3503676" y="4707636"/>
                </a:lnTo>
                <a:lnTo>
                  <a:pt x="0" y="4707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384" r="-384"/>
            </a:stretch>
          </a:blipFill>
          <a:ln>
            <a:noFill/>
          </a:ln>
        </p:spPr>
      </p:sp>
      <p:sp>
        <p:nvSpPr>
          <p:cNvPr id="124" name="Google Shape;124;p4"/>
          <p:cNvSpPr/>
          <p:nvPr/>
        </p:nvSpPr>
        <p:spPr>
          <a:xfrm>
            <a:off x="11873115" y="5590500"/>
            <a:ext cx="2666048" cy="3530727"/>
          </a:xfrm>
          <a:custGeom>
            <a:avLst/>
            <a:gdLst/>
            <a:ahLst/>
            <a:cxnLst/>
            <a:rect l="l" t="t" r="r" b="b"/>
            <a:pathLst>
              <a:path w="3554730" h="4707636" extrusionOk="0">
                <a:moveTo>
                  <a:pt x="0" y="0"/>
                </a:moveTo>
                <a:lnTo>
                  <a:pt x="3554730" y="0"/>
                </a:lnTo>
                <a:lnTo>
                  <a:pt x="3554730" y="4707636"/>
                </a:lnTo>
                <a:lnTo>
                  <a:pt x="0" y="4707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l="-38285" r="-38283"/>
            </a:stretch>
          </a:blipFill>
          <a:ln>
            <a:noFill/>
          </a:ln>
        </p:spPr>
      </p:sp>
      <p:sp>
        <p:nvSpPr>
          <p:cNvPr id="125" name="Google Shape;125;p4"/>
          <p:cNvSpPr/>
          <p:nvPr/>
        </p:nvSpPr>
        <p:spPr>
          <a:xfrm>
            <a:off x="8787704" y="5590500"/>
            <a:ext cx="2656809" cy="3542347"/>
          </a:xfrm>
          <a:custGeom>
            <a:avLst/>
            <a:gdLst/>
            <a:ahLst/>
            <a:cxnLst/>
            <a:rect l="l" t="t" r="r" b="b"/>
            <a:pathLst>
              <a:path w="3542411" h="4723130" extrusionOk="0">
                <a:moveTo>
                  <a:pt x="0" y="0"/>
                </a:moveTo>
                <a:lnTo>
                  <a:pt x="3542411" y="0"/>
                </a:lnTo>
                <a:lnTo>
                  <a:pt x="3542411" y="4723130"/>
                </a:lnTo>
                <a:lnTo>
                  <a:pt x="0" y="4723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6" name="Google Shape;126;p4"/>
          <p:cNvSpPr/>
          <p:nvPr/>
        </p:nvSpPr>
        <p:spPr>
          <a:xfrm>
            <a:off x="5297533" y="5590500"/>
            <a:ext cx="2902172" cy="3530727"/>
          </a:xfrm>
          <a:custGeom>
            <a:avLst/>
            <a:gdLst/>
            <a:ahLst/>
            <a:cxnLst/>
            <a:rect l="l" t="t" r="r" b="b"/>
            <a:pathLst>
              <a:path w="3869563" h="4707636" extrusionOk="0">
                <a:moveTo>
                  <a:pt x="0" y="0"/>
                </a:moveTo>
                <a:lnTo>
                  <a:pt x="3869563" y="0"/>
                </a:lnTo>
                <a:lnTo>
                  <a:pt x="3869563" y="4707636"/>
                </a:lnTo>
                <a:lnTo>
                  <a:pt x="0" y="4707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l="-31102" r="-31100"/>
            </a:stretch>
          </a:blipFill>
          <a:ln>
            <a:noFill/>
          </a:ln>
        </p:spPr>
      </p:sp>
      <p:sp>
        <p:nvSpPr>
          <p:cNvPr id="127" name="Google Shape;127;p4"/>
          <p:cNvSpPr/>
          <p:nvPr/>
        </p:nvSpPr>
        <p:spPr>
          <a:xfrm>
            <a:off x="1978508" y="5590500"/>
            <a:ext cx="2832354" cy="3507391"/>
          </a:xfrm>
          <a:custGeom>
            <a:avLst/>
            <a:gdLst/>
            <a:ahLst/>
            <a:cxnLst/>
            <a:rect l="l" t="t" r="r" b="b"/>
            <a:pathLst>
              <a:path w="3776472" h="4676521" extrusionOk="0">
                <a:moveTo>
                  <a:pt x="0" y="0"/>
                </a:moveTo>
                <a:lnTo>
                  <a:pt x="3776472" y="0"/>
                </a:lnTo>
                <a:lnTo>
                  <a:pt x="3776472" y="4676521"/>
                </a:lnTo>
                <a:lnTo>
                  <a:pt x="0" y="4676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t="-39269" b="-39269"/>
            </a:stretch>
          </a:blipFill>
          <a:ln>
            <a:noFill/>
          </a:ln>
        </p:spPr>
      </p:sp>
      <p:sp>
        <p:nvSpPr>
          <p:cNvPr id="128" name="Google Shape;128;p4"/>
          <p:cNvSpPr txBox="1"/>
          <p:nvPr/>
        </p:nvSpPr>
        <p:spPr>
          <a:xfrm>
            <a:off x="570530" y="274361"/>
            <a:ext cx="5238401" cy="8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7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CS23I1017 - HARITH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15443308" y="-969726"/>
            <a:ext cx="3631984" cy="3631984"/>
          </a:xfrm>
          <a:custGeom>
            <a:avLst/>
            <a:gdLst/>
            <a:ahLst/>
            <a:cxnLst/>
            <a:rect l="l" t="t" r="r" b="b"/>
            <a:pathLst>
              <a:path w="3631984" h="3631984" extrusionOk="0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5"/>
          <p:cNvSpPr/>
          <p:nvPr/>
        </p:nvSpPr>
        <p:spPr>
          <a:xfrm>
            <a:off x="1363492" y="9296400"/>
            <a:ext cx="2516197" cy="2516197"/>
          </a:xfrm>
          <a:custGeom>
            <a:avLst/>
            <a:gdLst/>
            <a:ahLst/>
            <a:cxnLst/>
            <a:rect l="l" t="t" r="r" b="b"/>
            <a:pathLst>
              <a:path w="2516197" h="2516197" extrusionOk="0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5" name="Google Shape;135;p5"/>
          <p:cNvSpPr/>
          <p:nvPr/>
        </p:nvSpPr>
        <p:spPr>
          <a:xfrm>
            <a:off x="588554" y="1525185"/>
            <a:ext cx="2299431" cy="3618357"/>
          </a:xfrm>
          <a:custGeom>
            <a:avLst/>
            <a:gdLst/>
            <a:ahLst/>
            <a:cxnLst/>
            <a:rect l="l" t="t" r="r" b="b"/>
            <a:pathLst>
              <a:path w="3065907" h="4824476" extrusionOk="0">
                <a:moveTo>
                  <a:pt x="0" y="0"/>
                </a:moveTo>
                <a:lnTo>
                  <a:pt x="3065907" y="0"/>
                </a:lnTo>
                <a:lnTo>
                  <a:pt x="3065907" y="4824476"/>
                </a:lnTo>
                <a:lnTo>
                  <a:pt x="0" y="4824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6486" b="-6485"/>
            </a:stretch>
          </a:blipFill>
          <a:ln>
            <a:noFill/>
          </a:ln>
        </p:spPr>
      </p:sp>
      <p:sp>
        <p:nvSpPr>
          <p:cNvPr id="136" name="Google Shape;136;p5"/>
          <p:cNvSpPr/>
          <p:nvPr/>
        </p:nvSpPr>
        <p:spPr>
          <a:xfrm>
            <a:off x="3494877" y="1525185"/>
            <a:ext cx="2249043" cy="3618357"/>
          </a:xfrm>
          <a:custGeom>
            <a:avLst/>
            <a:gdLst/>
            <a:ahLst/>
            <a:cxnLst/>
            <a:rect l="l" t="t" r="r" b="b"/>
            <a:pathLst>
              <a:path w="2998724" h="4824476" extrusionOk="0">
                <a:moveTo>
                  <a:pt x="0" y="0"/>
                </a:moveTo>
                <a:lnTo>
                  <a:pt x="2998724" y="0"/>
                </a:lnTo>
                <a:lnTo>
                  <a:pt x="2998724" y="4824476"/>
                </a:lnTo>
                <a:lnTo>
                  <a:pt x="0" y="4824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5249" b="-5248"/>
            </a:stretch>
          </a:blipFill>
          <a:ln>
            <a:noFill/>
          </a:ln>
        </p:spPr>
      </p:sp>
      <p:sp>
        <p:nvSpPr>
          <p:cNvPr id="137" name="Google Shape;137;p5"/>
          <p:cNvSpPr/>
          <p:nvPr/>
        </p:nvSpPr>
        <p:spPr>
          <a:xfrm>
            <a:off x="6353510" y="1525185"/>
            <a:ext cx="2100834" cy="3618357"/>
          </a:xfrm>
          <a:custGeom>
            <a:avLst/>
            <a:gdLst/>
            <a:ahLst/>
            <a:cxnLst/>
            <a:rect l="l" t="t" r="r" b="b"/>
            <a:pathLst>
              <a:path w="2801112" h="4824476" extrusionOk="0">
                <a:moveTo>
                  <a:pt x="0" y="0"/>
                </a:moveTo>
                <a:lnTo>
                  <a:pt x="2801112" y="0"/>
                </a:lnTo>
                <a:lnTo>
                  <a:pt x="2801112" y="4824476"/>
                </a:lnTo>
                <a:lnTo>
                  <a:pt x="0" y="4824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609" b="-1607"/>
            </a:stretch>
          </a:blipFill>
          <a:ln>
            <a:noFill/>
          </a:ln>
        </p:spPr>
      </p:sp>
      <p:sp>
        <p:nvSpPr>
          <p:cNvPr id="138" name="Google Shape;138;p5"/>
          <p:cNvSpPr/>
          <p:nvPr/>
        </p:nvSpPr>
        <p:spPr>
          <a:xfrm>
            <a:off x="9063960" y="1525185"/>
            <a:ext cx="2149126" cy="3618357"/>
          </a:xfrm>
          <a:custGeom>
            <a:avLst/>
            <a:gdLst/>
            <a:ahLst/>
            <a:cxnLst/>
            <a:rect l="l" t="t" r="r" b="b"/>
            <a:pathLst>
              <a:path w="2865501" h="4824476" extrusionOk="0">
                <a:moveTo>
                  <a:pt x="0" y="0"/>
                </a:moveTo>
                <a:lnTo>
                  <a:pt x="2865501" y="0"/>
                </a:lnTo>
                <a:lnTo>
                  <a:pt x="2865501" y="4824476"/>
                </a:lnTo>
                <a:lnTo>
                  <a:pt x="0" y="4824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2794" b="-2793"/>
            </a:stretch>
          </a:blipFill>
          <a:ln>
            <a:noFill/>
          </a:ln>
        </p:spPr>
      </p:sp>
      <p:sp>
        <p:nvSpPr>
          <p:cNvPr id="139" name="Google Shape;139;p5"/>
          <p:cNvSpPr/>
          <p:nvPr/>
        </p:nvSpPr>
        <p:spPr>
          <a:xfrm rot="-5479446">
            <a:off x="11161937" y="2278537"/>
            <a:ext cx="3572828" cy="2109311"/>
          </a:xfrm>
          <a:custGeom>
            <a:avLst/>
            <a:gdLst/>
            <a:ahLst/>
            <a:cxnLst/>
            <a:rect l="l" t="t" r="r" b="b"/>
            <a:pathLst>
              <a:path w="4763770" h="2812415" extrusionOk="0">
                <a:moveTo>
                  <a:pt x="0" y="0"/>
                </a:moveTo>
                <a:lnTo>
                  <a:pt x="4763770" y="0"/>
                </a:lnTo>
                <a:lnTo>
                  <a:pt x="4763770" y="2812415"/>
                </a:lnTo>
                <a:lnTo>
                  <a:pt x="0" y="2812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2476" r="-2475"/>
            </a:stretch>
          </a:blipFill>
          <a:ln>
            <a:noFill/>
          </a:ln>
        </p:spPr>
      </p:sp>
      <p:sp>
        <p:nvSpPr>
          <p:cNvPr id="140" name="Google Shape;140;p5"/>
          <p:cNvSpPr/>
          <p:nvPr/>
        </p:nvSpPr>
        <p:spPr>
          <a:xfrm rot="10800000">
            <a:off x="15167442" y="5490052"/>
            <a:ext cx="2238756" cy="3980021"/>
          </a:xfrm>
          <a:custGeom>
            <a:avLst/>
            <a:gdLst/>
            <a:ahLst/>
            <a:cxnLst/>
            <a:rect l="l" t="t" r="r" b="b"/>
            <a:pathLst>
              <a:path w="2985008" h="5306695" extrusionOk="0">
                <a:moveTo>
                  <a:pt x="0" y="0"/>
                </a:moveTo>
                <a:lnTo>
                  <a:pt x="2985008" y="0"/>
                </a:lnTo>
                <a:lnTo>
                  <a:pt x="2985008" y="5306695"/>
                </a:lnTo>
                <a:lnTo>
                  <a:pt x="0" y="5306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5"/>
          <p:cNvSpPr/>
          <p:nvPr/>
        </p:nvSpPr>
        <p:spPr>
          <a:xfrm>
            <a:off x="12245534" y="5490004"/>
            <a:ext cx="2238756" cy="3980021"/>
          </a:xfrm>
          <a:custGeom>
            <a:avLst/>
            <a:gdLst/>
            <a:ahLst/>
            <a:cxnLst/>
            <a:rect l="l" t="t" r="r" b="b"/>
            <a:pathLst>
              <a:path w="2985008" h="5306695" extrusionOk="0">
                <a:moveTo>
                  <a:pt x="0" y="0"/>
                </a:moveTo>
                <a:lnTo>
                  <a:pt x="2985008" y="0"/>
                </a:lnTo>
                <a:lnTo>
                  <a:pt x="2985008" y="5306695"/>
                </a:lnTo>
                <a:lnTo>
                  <a:pt x="0" y="5306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 rot="5400000">
            <a:off x="8409399" y="6224619"/>
            <a:ext cx="3980116" cy="2510885"/>
          </a:xfrm>
          <a:custGeom>
            <a:avLst/>
            <a:gdLst/>
            <a:ahLst/>
            <a:cxnLst/>
            <a:rect l="l" t="t" r="r" b="b"/>
            <a:pathLst>
              <a:path w="5306822" h="3347847" extrusionOk="0">
                <a:moveTo>
                  <a:pt x="0" y="0"/>
                </a:moveTo>
                <a:lnTo>
                  <a:pt x="5306822" y="0"/>
                </a:lnTo>
                <a:lnTo>
                  <a:pt x="5306822" y="3347847"/>
                </a:lnTo>
                <a:lnTo>
                  <a:pt x="0" y="3347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6076" r="-6072"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>
            <a:off x="6314661" y="5490004"/>
            <a:ext cx="2238756" cy="3980021"/>
          </a:xfrm>
          <a:custGeom>
            <a:avLst/>
            <a:gdLst/>
            <a:ahLst/>
            <a:cxnLst/>
            <a:rect l="l" t="t" r="r" b="b"/>
            <a:pathLst>
              <a:path w="2985008" h="5306695" extrusionOk="0">
                <a:moveTo>
                  <a:pt x="0" y="0"/>
                </a:moveTo>
                <a:lnTo>
                  <a:pt x="2985008" y="0"/>
                </a:lnTo>
                <a:lnTo>
                  <a:pt x="2985008" y="5306695"/>
                </a:lnTo>
                <a:lnTo>
                  <a:pt x="0" y="5306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4" name="Google Shape;144;p5"/>
          <p:cNvSpPr/>
          <p:nvPr/>
        </p:nvSpPr>
        <p:spPr>
          <a:xfrm>
            <a:off x="2887953" y="5495925"/>
            <a:ext cx="2878550" cy="3980116"/>
          </a:xfrm>
          <a:custGeom>
            <a:avLst/>
            <a:gdLst/>
            <a:ahLst/>
            <a:cxnLst/>
            <a:rect l="l" t="t" r="r" b="b"/>
            <a:pathLst>
              <a:path w="3838067" h="5306822" extrusionOk="0">
                <a:moveTo>
                  <a:pt x="0" y="0"/>
                </a:moveTo>
                <a:lnTo>
                  <a:pt x="3838067" y="0"/>
                </a:lnTo>
                <a:lnTo>
                  <a:pt x="3838067" y="5306822"/>
                </a:lnTo>
                <a:lnTo>
                  <a:pt x="0" y="5306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t="-14286" b="-14284"/>
            </a:stretch>
          </a:blipFill>
          <a:ln>
            <a:noFill/>
          </a:ln>
        </p:spPr>
      </p:sp>
      <p:sp>
        <p:nvSpPr>
          <p:cNvPr id="145" name="Google Shape;145;p5"/>
          <p:cNvSpPr txBox="1"/>
          <p:nvPr/>
        </p:nvSpPr>
        <p:spPr>
          <a:xfrm>
            <a:off x="436565" y="272226"/>
            <a:ext cx="5691485" cy="90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CS23I1014-BHADRESH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>
            <a:off x="15443308" y="-969726"/>
            <a:ext cx="3631984" cy="3631984"/>
          </a:xfrm>
          <a:custGeom>
            <a:avLst/>
            <a:gdLst/>
            <a:ahLst/>
            <a:cxnLst/>
            <a:rect l="l" t="t" r="r" b="b"/>
            <a:pathLst>
              <a:path w="3631984" h="3631984" extrusionOk="0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6"/>
          <p:cNvSpPr/>
          <p:nvPr/>
        </p:nvSpPr>
        <p:spPr>
          <a:xfrm>
            <a:off x="1363492" y="9296400"/>
            <a:ext cx="2516197" cy="2516197"/>
          </a:xfrm>
          <a:custGeom>
            <a:avLst/>
            <a:gdLst/>
            <a:ahLst/>
            <a:cxnLst/>
            <a:rect l="l" t="t" r="r" b="b"/>
            <a:pathLst>
              <a:path w="2516197" h="2516197" extrusionOk="0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6"/>
          <p:cNvSpPr/>
          <p:nvPr/>
        </p:nvSpPr>
        <p:spPr>
          <a:xfrm>
            <a:off x="1028700" y="1714502"/>
            <a:ext cx="2424208" cy="3600450"/>
          </a:xfrm>
          <a:custGeom>
            <a:avLst/>
            <a:gdLst/>
            <a:ahLst/>
            <a:cxnLst/>
            <a:rect l="l" t="t" r="r" b="b"/>
            <a:pathLst>
              <a:path w="3232277" h="4800600" extrusionOk="0">
                <a:moveTo>
                  <a:pt x="0" y="0"/>
                </a:moveTo>
                <a:lnTo>
                  <a:pt x="3232277" y="0"/>
                </a:lnTo>
                <a:lnTo>
                  <a:pt x="3232277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695" r="-5693"/>
            </a:stretch>
          </a:blipFill>
          <a:ln>
            <a:noFill/>
          </a:ln>
        </p:spPr>
      </p:sp>
      <p:sp>
        <p:nvSpPr>
          <p:cNvPr id="153" name="Google Shape;153;p6"/>
          <p:cNvSpPr/>
          <p:nvPr/>
        </p:nvSpPr>
        <p:spPr>
          <a:xfrm>
            <a:off x="3979439" y="1714502"/>
            <a:ext cx="2447639" cy="3600450"/>
          </a:xfrm>
          <a:custGeom>
            <a:avLst/>
            <a:gdLst/>
            <a:ahLst/>
            <a:cxnLst/>
            <a:rect l="l" t="t" r="r" b="b"/>
            <a:pathLst>
              <a:path w="3263519" h="4800600" extrusionOk="0">
                <a:moveTo>
                  <a:pt x="0" y="0"/>
                </a:moveTo>
                <a:lnTo>
                  <a:pt x="3263519" y="0"/>
                </a:lnTo>
                <a:lnTo>
                  <a:pt x="3263519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130" r="-5132"/>
            </a:stretch>
          </a:blipFill>
          <a:ln>
            <a:noFill/>
          </a:ln>
        </p:spPr>
      </p:sp>
      <p:sp>
        <p:nvSpPr>
          <p:cNvPr id="154" name="Google Shape;154;p6"/>
          <p:cNvSpPr/>
          <p:nvPr/>
        </p:nvSpPr>
        <p:spPr>
          <a:xfrm>
            <a:off x="6953697" y="1714502"/>
            <a:ext cx="2700338" cy="3600450"/>
          </a:xfrm>
          <a:custGeom>
            <a:avLst/>
            <a:gdLst/>
            <a:ahLst/>
            <a:cxnLst/>
            <a:rect l="l" t="t" r="r" b="b"/>
            <a:pathLst>
              <a:path w="3600450" h="4800600" extrusionOk="0">
                <a:moveTo>
                  <a:pt x="0" y="0"/>
                </a:moveTo>
                <a:lnTo>
                  <a:pt x="3600450" y="0"/>
                </a:lnTo>
                <a:lnTo>
                  <a:pt x="36004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6"/>
          <p:cNvSpPr/>
          <p:nvPr/>
        </p:nvSpPr>
        <p:spPr>
          <a:xfrm>
            <a:off x="10296940" y="1714502"/>
            <a:ext cx="2572321" cy="3600450"/>
          </a:xfrm>
          <a:custGeom>
            <a:avLst/>
            <a:gdLst/>
            <a:ahLst/>
            <a:cxnLst/>
            <a:rect l="l" t="t" r="r" b="b"/>
            <a:pathLst>
              <a:path w="3429762" h="4800600" extrusionOk="0">
                <a:moveTo>
                  <a:pt x="0" y="0"/>
                </a:moveTo>
                <a:lnTo>
                  <a:pt x="3429762" y="0"/>
                </a:lnTo>
                <a:lnTo>
                  <a:pt x="3429762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2487" r="-2486"/>
            </a:stretch>
          </a:blipFill>
          <a:ln>
            <a:noFill/>
          </a:ln>
        </p:spPr>
      </p:sp>
      <p:sp>
        <p:nvSpPr>
          <p:cNvPr id="156" name="Google Shape;156;p6"/>
          <p:cNvSpPr/>
          <p:nvPr/>
        </p:nvSpPr>
        <p:spPr>
          <a:xfrm>
            <a:off x="13507435" y="1714502"/>
            <a:ext cx="2710244" cy="3606642"/>
          </a:xfrm>
          <a:custGeom>
            <a:avLst/>
            <a:gdLst/>
            <a:ahLst/>
            <a:cxnLst/>
            <a:rect l="l" t="t" r="r" b="b"/>
            <a:pathLst>
              <a:path w="3613658" h="4808855" extrusionOk="0">
                <a:moveTo>
                  <a:pt x="0" y="0"/>
                </a:moveTo>
                <a:lnTo>
                  <a:pt x="3613658" y="0"/>
                </a:lnTo>
                <a:lnTo>
                  <a:pt x="3613658" y="4808855"/>
                </a:lnTo>
                <a:lnTo>
                  <a:pt x="0" y="4808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6"/>
          <p:cNvSpPr/>
          <p:nvPr/>
        </p:nvSpPr>
        <p:spPr>
          <a:xfrm rot="-5400000">
            <a:off x="14473957" y="6473914"/>
            <a:ext cx="3731705" cy="2465927"/>
          </a:xfrm>
          <a:custGeom>
            <a:avLst/>
            <a:gdLst/>
            <a:ahLst/>
            <a:cxnLst/>
            <a:rect l="l" t="t" r="r" b="b"/>
            <a:pathLst>
              <a:path w="4975606" h="3287903" extrusionOk="0">
                <a:moveTo>
                  <a:pt x="0" y="0"/>
                </a:moveTo>
                <a:lnTo>
                  <a:pt x="4975606" y="0"/>
                </a:lnTo>
                <a:lnTo>
                  <a:pt x="4975606" y="3287903"/>
                </a:lnTo>
                <a:lnTo>
                  <a:pt x="0" y="3287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6716" b="-6717"/>
            </a:stretch>
          </a:blipFill>
          <a:ln>
            <a:noFill/>
          </a:ln>
        </p:spPr>
      </p:sp>
      <p:sp>
        <p:nvSpPr>
          <p:cNvPr id="158" name="Google Shape;158;p6"/>
          <p:cNvSpPr/>
          <p:nvPr/>
        </p:nvSpPr>
        <p:spPr>
          <a:xfrm>
            <a:off x="12030888" y="5841034"/>
            <a:ext cx="2571179" cy="3731705"/>
          </a:xfrm>
          <a:custGeom>
            <a:avLst/>
            <a:gdLst/>
            <a:ahLst/>
            <a:cxnLst/>
            <a:rect l="l" t="t" r="r" b="b"/>
            <a:pathLst>
              <a:path w="3428238" h="4975606" extrusionOk="0">
                <a:moveTo>
                  <a:pt x="0" y="0"/>
                </a:moveTo>
                <a:lnTo>
                  <a:pt x="3428238" y="0"/>
                </a:lnTo>
                <a:lnTo>
                  <a:pt x="3428238" y="4975606"/>
                </a:lnTo>
                <a:lnTo>
                  <a:pt x="0" y="4975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l="-4425" r="-4423"/>
            </a:stretch>
          </a:blipFill>
          <a:ln>
            <a:noFill/>
          </a:ln>
        </p:spPr>
      </p:sp>
      <p:sp>
        <p:nvSpPr>
          <p:cNvPr id="159" name="Google Shape;159;p6"/>
          <p:cNvSpPr/>
          <p:nvPr/>
        </p:nvSpPr>
        <p:spPr>
          <a:xfrm>
            <a:off x="8780050" y="5841034"/>
            <a:ext cx="2746057" cy="3731705"/>
          </a:xfrm>
          <a:custGeom>
            <a:avLst/>
            <a:gdLst/>
            <a:ahLst/>
            <a:cxnLst/>
            <a:rect l="l" t="t" r="r" b="b"/>
            <a:pathLst>
              <a:path w="3661410" h="4975606" extrusionOk="0">
                <a:moveTo>
                  <a:pt x="0" y="0"/>
                </a:moveTo>
                <a:lnTo>
                  <a:pt x="3661410" y="0"/>
                </a:lnTo>
                <a:lnTo>
                  <a:pt x="3661410" y="4975606"/>
                </a:lnTo>
                <a:lnTo>
                  <a:pt x="0" y="4975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15073" r="-15072"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>
            <a:off x="5903275" y="5841034"/>
            <a:ext cx="2371915" cy="3731705"/>
          </a:xfrm>
          <a:custGeom>
            <a:avLst/>
            <a:gdLst/>
            <a:ahLst/>
            <a:cxnLst/>
            <a:rect l="l" t="t" r="r" b="b"/>
            <a:pathLst>
              <a:path w="3162554" h="4975606" extrusionOk="0">
                <a:moveTo>
                  <a:pt x="0" y="0"/>
                </a:moveTo>
                <a:lnTo>
                  <a:pt x="3162554" y="0"/>
                </a:lnTo>
                <a:lnTo>
                  <a:pt x="3162554" y="4975606"/>
                </a:lnTo>
                <a:lnTo>
                  <a:pt x="0" y="4975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l="-8995" r="-8996"/>
            </a:stretch>
          </a:blipFill>
          <a:ln>
            <a:noFill/>
          </a:ln>
        </p:spPr>
      </p:sp>
      <p:sp>
        <p:nvSpPr>
          <p:cNvPr id="161" name="Google Shape;161;p6"/>
          <p:cNvSpPr/>
          <p:nvPr/>
        </p:nvSpPr>
        <p:spPr>
          <a:xfrm>
            <a:off x="2940162" y="5841034"/>
            <a:ext cx="2458308" cy="3679888"/>
          </a:xfrm>
          <a:custGeom>
            <a:avLst/>
            <a:gdLst/>
            <a:ahLst/>
            <a:cxnLst/>
            <a:rect l="l" t="t" r="r" b="b"/>
            <a:pathLst>
              <a:path w="3277743" h="4906518" extrusionOk="0">
                <a:moveTo>
                  <a:pt x="0" y="0"/>
                </a:moveTo>
                <a:lnTo>
                  <a:pt x="3277743" y="0"/>
                </a:lnTo>
                <a:lnTo>
                  <a:pt x="3277743" y="4906518"/>
                </a:lnTo>
                <a:lnTo>
                  <a:pt x="0" y="4906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l="-6102" r="-6102"/>
            </a:stretch>
          </a:blipFill>
          <a:ln>
            <a:noFill/>
          </a:ln>
        </p:spPr>
      </p:sp>
      <p:sp>
        <p:nvSpPr>
          <p:cNvPr id="162" name="Google Shape;162;p6"/>
          <p:cNvSpPr txBox="1"/>
          <p:nvPr/>
        </p:nvSpPr>
        <p:spPr>
          <a:xfrm>
            <a:off x="215475" y="454660"/>
            <a:ext cx="6474783" cy="90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CS23B1059-ANVITA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7"/>
          <p:cNvSpPr/>
          <p:nvPr/>
        </p:nvSpPr>
        <p:spPr>
          <a:xfrm>
            <a:off x="139935" y="8646509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7"/>
          <p:cNvSpPr/>
          <p:nvPr/>
        </p:nvSpPr>
        <p:spPr>
          <a:xfrm>
            <a:off x="888656" y="2046771"/>
            <a:ext cx="2322576" cy="3238976"/>
          </a:xfrm>
          <a:custGeom>
            <a:avLst/>
            <a:gdLst/>
            <a:ahLst/>
            <a:cxnLst/>
            <a:rect l="l" t="t" r="r" b="b"/>
            <a:pathLst>
              <a:path w="3096768" h="4318635" extrusionOk="0">
                <a:moveTo>
                  <a:pt x="0" y="0"/>
                </a:moveTo>
                <a:lnTo>
                  <a:pt x="3096768" y="0"/>
                </a:lnTo>
                <a:lnTo>
                  <a:pt x="3096768" y="4318635"/>
                </a:lnTo>
                <a:lnTo>
                  <a:pt x="0" y="431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296" r="-2294"/>
            </a:stretch>
          </a:blipFill>
          <a:ln>
            <a:noFill/>
          </a:ln>
        </p:spPr>
      </p:sp>
      <p:sp>
        <p:nvSpPr>
          <p:cNvPr id="170" name="Google Shape;170;p7"/>
          <p:cNvSpPr/>
          <p:nvPr/>
        </p:nvSpPr>
        <p:spPr>
          <a:xfrm>
            <a:off x="3776820" y="2046771"/>
            <a:ext cx="2226088" cy="3366516"/>
          </a:xfrm>
          <a:custGeom>
            <a:avLst/>
            <a:gdLst/>
            <a:ahLst/>
            <a:cxnLst/>
            <a:rect l="l" t="t" r="r" b="b"/>
            <a:pathLst>
              <a:path w="2968117" h="4488688" extrusionOk="0">
                <a:moveTo>
                  <a:pt x="0" y="0"/>
                </a:moveTo>
                <a:lnTo>
                  <a:pt x="2968117" y="0"/>
                </a:lnTo>
                <a:lnTo>
                  <a:pt x="2968117" y="4488688"/>
                </a:lnTo>
                <a:lnTo>
                  <a:pt x="0" y="4488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6709" r="-6708"/>
            </a:stretch>
          </a:blipFill>
          <a:ln>
            <a:noFill/>
          </a:ln>
        </p:spPr>
      </p:sp>
      <p:sp>
        <p:nvSpPr>
          <p:cNvPr id="171" name="Google Shape;171;p7"/>
          <p:cNvSpPr/>
          <p:nvPr/>
        </p:nvSpPr>
        <p:spPr>
          <a:xfrm rot="5400000">
            <a:off x="5932391" y="2560073"/>
            <a:ext cx="3366516" cy="2339912"/>
          </a:xfrm>
          <a:custGeom>
            <a:avLst/>
            <a:gdLst/>
            <a:ahLst/>
            <a:cxnLst/>
            <a:rect l="l" t="t" r="r" b="b"/>
            <a:pathLst>
              <a:path w="4488688" h="3119882" extrusionOk="0">
                <a:moveTo>
                  <a:pt x="0" y="0"/>
                </a:moveTo>
                <a:lnTo>
                  <a:pt x="4488688" y="0"/>
                </a:lnTo>
                <a:lnTo>
                  <a:pt x="4488688" y="3119882"/>
                </a:lnTo>
                <a:lnTo>
                  <a:pt x="0" y="3119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3951" b="-3951"/>
            </a:stretch>
          </a:blipFill>
          <a:ln>
            <a:noFill/>
          </a:ln>
        </p:spPr>
      </p:sp>
      <p:sp>
        <p:nvSpPr>
          <p:cNvPr id="172" name="Google Shape;172;p7"/>
          <p:cNvSpPr/>
          <p:nvPr/>
        </p:nvSpPr>
        <p:spPr>
          <a:xfrm>
            <a:off x="9347580" y="2046771"/>
            <a:ext cx="2529364" cy="3452241"/>
          </a:xfrm>
          <a:custGeom>
            <a:avLst/>
            <a:gdLst/>
            <a:ahLst/>
            <a:cxnLst/>
            <a:rect l="l" t="t" r="r" b="b"/>
            <a:pathLst>
              <a:path w="3372485" h="4602988" extrusionOk="0">
                <a:moveTo>
                  <a:pt x="0" y="0"/>
                </a:moveTo>
                <a:lnTo>
                  <a:pt x="3372485" y="0"/>
                </a:lnTo>
                <a:lnTo>
                  <a:pt x="3372485" y="4602988"/>
                </a:lnTo>
                <a:lnTo>
                  <a:pt x="0" y="4602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181" r="-1180"/>
            </a:stretch>
          </a:blipFill>
          <a:ln>
            <a:noFill/>
          </a:ln>
        </p:spPr>
      </p:sp>
      <p:sp>
        <p:nvSpPr>
          <p:cNvPr id="173" name="Google Shape;173;p7"/>
          <p:cNvSpPr/>
          <p:nvPr/>
        </p:nvSpPr>
        <p:spPr>
          <a:xfrm>
            <a:off x="12438926" y="2046771"/>
            <a:ext cx="2589181" cy="3452241"/>
          </a:xfrm>
          <a:custGeom>
            <a:avLst/>
            <a:gdLst/>
            <a:ahLst/>
            <a:cxnLst/>
            <a:rect l="l" t="t" r="r" b="b"/>
            <a:pathLst>
              <a:path w="3452241" h="4602988" extrusionOk="0">
                <a:moveTo>
                  <a:pt x="0" y="0"/>
                </a:moveTo>
                <a:lnTo>
                  <a:pt x="3452241" y="0"/>
                </a:lnTo>
                <a:lnTo>
                  <a:pt x="3452241" y="4602988"/>
                </a:lnTo>
                <a:lnTo>
                  <a:pt x="0" y="4602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4" name="Google Shape;174;p7"/>
          <p:cNvSpPr/>
          <p:nvPr/>
        </p:nvSpPr>
        <p:spPr>
          <a:xfrm>
            <a:off x="15028127" y="5747311"/>
            <a:ext cx="2747677" cy="3663506"/>
          </a:xfrm>
          <a:custGeom>
            <a:avLst/>
            <a:gdLst/>
            <a:ahLst/>
            <a:cxnLst/>
            <a:rect l="l" t="t" r="r" b="b"/>
            <a:pathLst>
              <a:path w="3663569" h="4884674" extrusionOk="0">
                <a:moveTo>
                  <a:pt x="0" y="0"/>
                </a:moveTo>
                <a:lnTo>
                  <a:pt x="3663569" y="0"/>
                </a:lnTo>
                <a:lnTo>
                  <a:pt x="3663569" y="4884674"/>
                </a:lnTo>
                <a:lnTo>
                  <a:pt x="0" y="4884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5" name="Google Shape;175;p7"/>
          <p:cNvSpPr/>
          <p:nvPr/>
        </p:nvSpPr>
        <p:spPr>
          <a:xfrm>
            <a:off x="11876951" y="5747311"/>
            <a:ext cx="2747677" cy="3663506"/>
          </a:xfrm>
          <a:custGeom>
            <a:avLst/>
            <a:gdLst/>
            <a:ahLst/>
            <a:cxnLst/>
            <a:rect l="l" t="t" r="r" b="b"/>
            <a:pathLst>
              <a:path w="3663569" h="4884674" extrusionOk="0">
                <a:moveTo>
                  <a:pt x="0" y="0"/>
                </a:moveTo>
                <a:lnTo>
                  <a:pt x="3663569" y="0"/>
                </a:lnTo>
                <a:lnTo>
                  <a:pt x="3663569" y="4884674"/>
                </a:lnTo>
                <a:lnTo>
                  <a:pt x="0" y="4884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6" name="Google Shape;176;p7"/>
          <p:cNvSpPr/>
          <p:nvPr/>
        </p:nvSpPr>
        <p:spPr>
          <a:xfrm>
            <a:off x="8785605" y="5705683"/>
            <a:ext cx="2727293" cy="3746849"/>
          </a:xfrm>
          <a:custGeom>
            <a:avLst/>
            <a:gdLst/>
            <a:ahLst/>
            <a:cxnLst/>
            <a:rect l="l" t="t" r="r" b="b"/>
            <a:pathLst>
              <a:path w="3636391" h="4995799" extrusionOk="0">
                <a:moveTo>
                  <a:pt x="0" y="0"/>
                </a:moveTo>
                <a:lnTo>
                  <a:pt x="3636391" y="0"/>
                </a:lnTo>
                <a:lnTo>
                  <a:pt x="3636391" y="4995799"/>
                </a:lnTo>
                <a:lnTo>
                  <a:pt x="0" y="499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2372" r="-2372"/>
            </a:stretch>
          </a:blipFill>
          <a:ln>
            <a:noFill/>
          </a:ln>
        </p:spPr>
      </p:sp>
      <p:sp>
        <p:nvSpPr>
          <p:cNvPr id="177" name="Google Shape;177;p7"/>
          <p:cNvSpPr/>
          <p:nvPr/>
        </p:nvSpPr>
        <p:spPr>
          <a:xfrm>
            <a:off x="5637596" y="5696116"/>
            <a:ext cx="2786063" cy="3714750"/>
          </a:xfrm>
          <a:custGeom>
            <a:avLst/>
            <a:gdLst/>
            <a:ahLst/>
            <a:cxnLst/>
            <a:rect l="l" t="t" r="r" b="b"/>
            <a:pathLst>
              <a:path w="3714750" h="4953000" extrusionOk="0">
                <a:moveTo>
                  <a:pt x="0" y="0"/>
                </a:moveTo>
                <a:lnTo>
                  <a:pt x="3714750" y="0"/>
                </a:lnTo>
                <a:lnTo>
                  <a:pt x="371475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8" name="Google Shape;178;p7"/>
          <p:cNvSpPr/>
          <p:nvPr/>
        </p:nvSpPr>
        <p:spPr>
          <a:xfrm>
            <a:off x="2384367" y="5696116"/>
            <a:ext cx="2784919" cy="3713226"/>
          </a:xfrm>
          <a:custGeom>
            <a:avLst/>
            <a:gdLst/>
            <a:ahLst/>
            <a:cxnLst/>
            <a:rect l="l" t="t" r="r" b="b"/>
            <a:pathLst>
              <a:path w="3713226" h="4950968" extrusionOk="0">
                <a:moveTo>
                  <a:pt x="0" y="0"/>
                </a:moveTo>
                <a:lnTo>
                  <a:pt x="3713226" y="0"/>
                </a:lnTo>
                <a:lnTo>
                  <a:pt x="3713226" y="4950968"/>
                </a:lnTo>
                <a:lnTo>
                  <a:pt x="0" y="4950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7"/>
          <p:cNvSpPr txBox="1"/>
          <p:nvPr/>
        </p:nvSpPr>
        <p:spPr>
          <a:xfrm>
            <a:off x="660642" y="541980"/>
            <a:ext cx="8970913" cy="90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CS23I1065-SANTHANA SRINIVASAN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8"/>
          <p:cNvSpPr/>
          <p:nvPr/>
        </p:nvSpPr>
        <p:spPr>
          <a:xfrm>
            <a:off x="367573" y="8511335"/>
            <a:ext cx="3521040" cy="3727351"/>
          </a:xfrm>
          <a:custGeom>
            <a:avLst/>
            <a:gdLst/>
            <a:ahLst/>
            <a:cxnLst/>
            <a:rect l="l" t="t" r="r" b="b"/>
            <a:pathLst>
              <a:path w="3521040" h="3727351" extrusionOk="0">
                <a:moveTo>
                  <a:pt x="0" y="0"/>
                </a:moveTo>
                <a:lnTo>
                  <a:pt x="3521040" y="0"/>
                </a:lnTo>
                <a:lnTo>
                  <a:pt x="3521040" y="3727351"/>
                </a:lnTo>
                <a:lnTo>
                  <a:pt x="0" y="3727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6" name="Google Shape;186;p8"/>
          <p:cNvSpPr/>
          <p:nvPr/>
        </p:nvSpPr>
        <p:spPr>
          <a:xfrm>
            <a:off x="650245" y="1894773"/>
            <a:ext cx="2109501" cy="3248692"/>
          </a:xfrm>
          <a:custGeom>
            <a:avLst/>
            <a:gdLst/>
            <a:ahLst/>
            <a:cxnLst/>
            <a:rect l="l" t="t" r="r" b="b"/>
            <a:pathLst>
              <a:path w="2812669" h="4331589" extrusionOk="0">
                <a:moveTo>
                  <a:pt x="0" y="0"/>
                </a:moveTo>
                <a:lnTo>
                  <a:pt x="2812669" y="0"/>
                </a:lnTo>
                <a:lnTo>
                  <a:pt x="2812669" y="4331589"/>
                </a:lnTo>
                <a:lnTo>
                  <a:pt x="0" y="4331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7751" r="-7747"/>
            </a:stretch>
          </a:blipFill>
          <a:ln>
            <a:noFill/>
          </a:ln>
        </p:spPr>
      </p:sp>
      <p:sp>
        <p:nvSpPr>
          <p:cNvPr id="187" name="Google Shape;187;p8"/>
          <p:cNvSpPr/>
          <p:nvPr/>
        </p:nvSpPr>
        <p:spPr>
          <a:xfrm>
            <a:off x="3353607" y="1894773"/>
            <a:ext cx="2166271" cy="3248692"/>
          </a:xfrm>
          <a:custGeom>
            <a:avLst/>
            <a:gdLst/>
            <a:ahLst/>
            <a:cxnLst/>
            <a:rect l="l" t="t" r="r" b="b"/>
            <a:pathLst>
              <a:path w="2888361" h="4331589" extrusionOk="0">
                <a:moveTo>
                  <a:pt x="0" y="0"/>
                </a:moveTo>
                <a:lnTo>
                  <a:pt x="2888361" y="0"/>
                </a:lnTo>
                <a:lnTo>
                  <a:pt x="2888361" y="4331589"/>
                </a:lnTo>
                <a:lnTo>
                  <a:pt x="0" y="4331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6237" r="-6235"/>
            </a:stretch>
          </a:blipFill>
          <a:ln>
            <a:noFill/>
          </a:ln>
        </p:spPr>
      </p:sp>
      <p:sp>
        <p:nvSpPr>
          <p:cNvPr id="188" name="Google Shape;188;p8"/>
          <p:cNvSpPr/>
          <p:nvPr/>
        </p:nvSpPr>
        <p:spPr>
          <a:xfrm>
            <a:off x="6071042" y="1894773"/>
            <a:ext cx="2235899" cy="3303747"/>
          </a:xfrm>
          <a:custGeom>
            <a:avLst/>
            <a:gdLst/>
            <a:ahLst/>
            <a:cxnLst/>
            <a:rect l="l" t="t" r="r" b="b"/>
            <a:pathLst>
              <a:path w="2981198" h="4404995" extrusionOk="0">
                <a:moveTo>
                  <a:pt x="0" y="0"/>
                </a:moveTo>
                <a:lnTo>
                  <a:pt x="2981198" y="0"/>
                </a:lnTo>
                <a:lnTo>
                  <a:pt x="2981198" y="4404995"/>
                </a:lnTo>
                <a:lnTo>
                  <a:pt x="0" y="440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5407" r="-5408"/>
            </a:stretch>
          </a:blipFill>
          <a:ln>
            <a:noFill/>
          </a:ln>
        </p:spPr>
      </p:sp>
      <p:sp>
        <p:nvSpPr>
          <p:cNvPr id="189" name="Google Shape;189;p8"/>
          <p:cNvSpPr/>
          <p:nvPr/>
        </p:nvSpPr>
        <p:spPr>
          <a:xfrm>
            <a:off x="8859419" y="1894773"/>
            <a:ext cx="2477833" cy="3303747"/>
          </a:xfrm>
          <a:custGeom>
            <a:avLst/>
            <a:gdLst/>
            <a:ahLst/>
            <a:cxnLst/>
            <a:rect l="l" t="t" r="r" b="b"/>
            <a:pathLst>
              <a:path w="3303778" h="4404995" extrusionOk="0">
                <a:moveTo>
                  <a:pt x="0" y="0"/>
                </a:moveTo>
                <a:lnTo>
                  <a:pt x="3303778" y="0"/>
                </a:lnTo>
                <a:lnTo>
                  <a:pt x="3303778" y="4404995"/>
                </a:lnTo>
                <a:lnTo>
                  <a:pt x="0" y="440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0" name="Google Shape;190;p8"/>
          <p:cNvSpPr/>
          <p:nvPr/>
        </p:nvSpPr>
        <p:spPr>
          <a:xfrm>
            <a:off x="11889662" y="1894773"/>
            <a:ext cx="2542223" cy="3389662"/>
          </a:xfrm>
          <a:custGeom>
            <a:avLst/>
            <a:gdLst/>
            <a:ahLst/>
            <a:cxnLst/>
            <a:rect l="l" t="t" r="r" b="b"/>
            <a:pathLst>
              <a:path w="3389630" h="4519549" extrusionOk="0">
                <a:moveTo>
                  <a:pt x="0" y="0"/>
                </a:moveTo>
                <a:lnTo>
                  <a:pt x="3389630" y="0"/>
                </a:lnTo>
                <a:lnTo>
                  <a:pt x="3389630" y="4519549"/>
                </a:lnTo>
                <a:lnTo>
                  <a:pt x="0" y="4519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8"/>
          <p:cNvSpPr/>
          <p:nvPr/>
        </p:nvSpPr>
        <p:spPr>
          <a:xfrm>
            <a:off x="15114841" y="5722562"/>
            <a:ext cx="2338769" cy="3535776"/>
          </a:xfrm>
          <a:custGeom>
            <a:avLst/>
            <a:gdLst/>
            <a:ahLst/>
            <a:cxnLst/>
            <a:rect l="l" t="t" r="r" b="b"/>
            <a:pathLst>
              <a:path w="3118358" h="4714367" extrusionOk="0">
                <a:moveTo>
                  <a:pt x="0" y="0"/>
                </a:moveTo>
                <a:lnTo>
                  <a:pt x="3118358" y="0"/>
                </a:lnTo>
                <a:lnTo>
                  <a:pt x="3118358" y="4714367"/>
                </a:lnTo>
                <a:lnTo>
                  <a:pt x="0" y="4714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6690" r="-6690"/>
            </a:stretch>
          </a:blipFill>
          <a:ln>
            <a:noFill/>
          </a:ln>
        </p:spPr>
      </p:sp>
      <p:sp>
        <p:nvSpPr>
          <p:cNvPr id="192" name="Google Shape;192;p8"/>
          <p:cNvSpPr/>
          <p:nvPr/>
        </p:nvSpPr>
        <p:spPr>
          <a:xfrm>
            <a:off x="12088846" y="5722562"/>
            <a:ext cx="2343055" cy="3472148"/>
          </a:xfrm>
          <a:custGeom>
            <a:avLst/>
            <a:gdLst/>
            <a:ahLst/>
            <a:cxnLst/>
            <a:rect l="l" t="t" r="r" b="b"/>
            <a:pathLst>
              <a:path w="3124073" h="4629531" extrusionOk="0">
                <a:moveTo>
                  <a:pt x="0" y="0"/>
                </a:moveTo>
                <a:lnTo>
                  <a:pt x="3124073" y="0"/>
                </a:lnTo>
                <a:lnTo>
                  <a:pt x="3124073" y="4629531"/>
                </a:lnTo>
                <a:lnTo>
                  <a:pt x="0" y="46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l="-5569" r="-5570"/>
            </a:stretch>
          </a:blipFill>
          <a:ln>
            <a:noFill/>
          </a:ln>
        </p:spPr>
      </p:sp>
      <p:sp>
        <p:nvSpPr>
          <p:cNvPr id="193" name="Google Shape;193;p8"/>
          <p:cNvSpPr/>
          <p:nvPr/>
        </p:nvSpPr>
        <p:spPr>
          <a:xfrm>
            <a:off x="9144000" y="5722562"/>
            <a:ext cx="2421541" cy="3472148"/>
          </a:xfrm>
          <a:custGeom>
            <a:avLst/>
            <a:gdLst/>
            <a:ahLst/>
            <a:cxnLst/>
            <a:rect l="l" t="t" r="r" b="b"/>
            <a:pathLst>
              <a:path w="3228721" h="4629531" extrusionOk="0">
                <a:moveTo>
                  <a:pt x="0" y="0"/>
                </a:moveTo>
                <a:lnTo>
                  <a:pt x="3228721" y="0"/>
                </a:lnTo>
                <a:lnTo>
                  <a:pt x="3228721" y="4629531"/>
                </a:lnTo>
                <a:lnTo>
                  <a:pt x="0" y="46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768" r="-3769"/>
            </a:stretch>
          </a:blip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5982466" y="5722562"/>
            <a:ext cx="2604135" cy="3472148"/>
          </a:xfrm>
          <a:custGeom>
            <a:avLst/>
            <a:gdLst/>
            <a:ahLst/>
            <a:cxnLst/>
            <a:rect l="l" t="t" r="r" b="b"/>
            <a:pathLst>
              <a:path w="3472180" h="4629531" extrusionOk="0">
                <a:moveTo>
                  <a:pt x="0" y="0"/>
                </a:moveTo>
                <a:lnTo>
                  <a:pt x="3472180" y="0"/>
                </a:lnTo>
                <a:lnTo>
                  <a:pt x="3472180" y="4629531"/>
                </a:lnTo>
                <a:lnTo>
                  <a:pt x="0" y="46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8"/>
          <p:cNvSpPr/>
          <p:nvPr/>
        </p:nvSpPr>
        <p:spPr>
          <a:xfrm rot="5400000">
            <a:off x="2426064" y="6101018"/>
            <a:ext cx="3535776" cy="2651760"/>
          </a:xfrm>
          <a:custGeom>
            <a:avLst/>
            <a:gdLst/>
            <a:ahLst/>
            <a:cxnLst/>
            <a:rect l="l" t="t" r="r" b="b"/>
            <a:pathLst>
              <a:path w="4714367" h="3535680" extrusionOk="0">
                <a:moveTo>
                  <a:pt x="0" y="0"/>
                </a:moveTo>
                <a:lnTo>
                  <a:pt x="4714367" y="0"/>
                </a:lnTo>
                <a:lnTo>
                  <a:pt x="4714367" y="3535680"/>
                </a:lnTo>
                <a:lnTo>
                  <a:pt x="0" y="353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6" name="Google Shape;196;p8"/>
          <p:cNvSpPr txBox="1"/>
          <p:nvPr/>
        </p:nvSpPr>
        <p:spPr>
          <a:xfrm>
            <a:off x="749837" y="454660"/>
            <a:ext cx="4894213" cy="90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CS23I1029-ADITYA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9"/>
          <p:cNvSpPr/>
          <p:nvPr/>
        </p:nvSpPr>
        <p:spPr>
          <a:xfrm>
            <a:off x="310663" y="8660736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3" name="Google Shape;203;p9"/>
          <p:cNvSpPr/>
          <p:nvPr/>
        </p:nvSpPr>
        <p:spPr>
          <a:xfrm>
            <a:off x="594157" y="1973811"/>
            <a:ext cx="2207514" cy="3246406"/>
          </a:xfrm>
          <a:custGeom>
            <a:avLst/>
            <a:gdLst/>
            <a:ahLst/>
            <a:cxnLst/>
            <a:rect l="l" t="t" r="r" b="b"/>
            <a:pathLst>
              <a:path w="2943352" h="4328541" extrusionOk="0">
                <a:moveTo>
                  <a:pt x="0" y="0"/>
                </a:moveTo>
                <a:lnTo>
                  <a:pt x="2943352" y="0"/>
                </a:lnTo>
                <a:lnTo>
                  <a:pt x="2943352" y="4328541"/>
                </a:lnTo>
                <a:lnTo>
                  <a:pt x="0" y="432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146" r="-5147"/>
            </a:stretch>
          </a:blipFill>
          <a:ln>
            <a:noFill/>
          </a:ln>
        </p:spPr>
      </p:sp>
      <p:sp>
        <p:nvSpPr>
          <p:cNvPr id="204" name="Google Shape;204;p9"/>
          <p:cNvSpPr/>
          <p:nvPr/>
        </p:nvSpPr>
        <p:spPr>
          <a:xfrm>
            <a:off x="3376650" y="1973811"/>
            <a:ext cx="3015805" cy="3246406"/>
          </a:xfrm>
          <a:custGeom>
            <a:avLst/>
            <a:gdLst/>
            <a:ahLst/>
            <a:cxnLst/>
            <a:rect l="l" t="t" r="r" b="b"/>
            <a:pathLst>
              <a:path w="4021074" h="4328541" extrusionOk="0">
                <a:moveTo>
                  <a:pt x="0" y="0"/>
                </a:moveTo>
                <a:lnTo>
                  <a:pt x="4021074" y="0"/>
                </a:lnTo>
                <a:lnTo>
                  <a:pt x="4021074" y="4328541"/>
                </a:lnTo>
                <a:lnTo>
                  <a:pt x="0" y="432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48" r="-1846"/>
            </a:stretch>
          </a:blipFill>
          <a:ln>
            <a:noFill/>
          </a:ln>
        </p:spPr>
      </p:sp>
      <p:sp>
        <p:nvSpPr>
          <p:cNvPr id="205" name="Google Shape;205;p9"/>
          <p:cNvSpPr/>
          <p:nvPr/>
        </p:nvSpPr>
        <p:spPr>
          <a:xfrm>
            <a:off x="6963913" y="1973811"/>
            <a:ext cx="1790604" cy="3246406"/>
          </a:xfrm>
          <a:custGeom>
            <a:avLst/>
            <a:gdLst/>
            <a:ahLst/>
            <a:cxnLst/>
            <a:rect l="l" t="t" r="r" b="b"/>
            <a:pathLst>
              <a:path w="2387473" h="4328541" extrusionOk="0">
                <a:moveTo>
                  <a:pt x="0" y="0"/>
                </a:moveTo>
                <a:lnTo>
                  <a:pt x="2387473" y="0"/>
                </a:lnTo>
                <a:lnTo>
                  <a:pt x="2387473" y="4328541"/>
                </a:lnTo>
                <a:lnTo>
                  <a:pt x="0" y="432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05" r="-104"/>
            </a:stretch>
          </a:blipFill>
          <a:ln>
            <a:noFill/>
          </a:ln>
        </p:spPr>
      </p:sp>
      <p:sp>
        <p:nvSpPr>
          <p:cNvPr id="206" name="Google Shape;206;p9"/>
          <p:cNvSpPr/>
          <p:nvPr/>
        </p:nvSpPr>
        <p:spPr>
          <a:xfrm>
            <a:off x="9478659" y="1973811"/>
            <a:ext cx="3557969" cy="3246406"/>
          </a:xfrm>
          <a:custGeom>
            <a:avLst/>
            <a:gdLst/>
            <a:ahLst/>
            <a:cxnLst/>
            <a:rect l="l" t="t" r="r" b="b"/>
            <a:pathLst>
              <a:path w="4743958" h="4328541" extrusionOk="0">
                <a:moveTo>
                  <a:pt x="0" y="0"/>
                </a:moveTo>
                <a:lnTo>
                  <a:pt x="4743958" y="0"/>
                </a:lnTo>
                <a:lnTo>
                  <a:pt x="4743958" y="4328541"/>
                </a:lnTo>
                <a:lnTo>
                  <a:pt x="0" y="432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3867" r="-3867"/>
            </a:stretch>
          </a:blipFill>
          <a:ln>
            <a:noFill/>
          </a:ln>
        </p:spPr>
      </p:sp>
      <p:sp>
        <p:nvSpPr>
          <p:cNvPr id="207" name="Google Shape;207;p9"/>
          <p:cNvSpPr/>
          <p:nvPr/>
        </p:nvSpPr>
        <p:spPr>
          <a:xfrm>
            <a:off x="13608148" y="1973811"/>
            <a:ext cx="1508093" cy="3169730"/>
          </a:xfrm>
          <a:custGeom>
            <a:avLst/>
            <a:gdLst/>
            <a:ahLst/>
            <a:cxnLst/>
            <a:rect l="l" t="t" r="r" b="b"/>
            <a:pathLst>
              <a:path w="2010791" h="4226306" extrusionOk="0">
                <a:moveTo>
                  <a:pt x="0" y="0"/>
                </a:moveTo>
                <a:lnTo>
                  <a:pt x="2010791" y="0"/>
                </a:lnTo>
                <a:lnTo>
                  <a:pt x="2010791" y="4226306"/>
                </a:lnTo>
                <a:lnTo>
                  <a:pt x="0" y="4226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81" r="-80"/>
            </a:stretch>
          </a:blipFill>
          <a:ln>
            <a:noFill/>
          </a:ln>
        </p:spPr>
      </p:sp>
      <p:sp>
        <p:nvSpPr>
          <p:cNvPr id="208" name="Google Shape;208;p9"/>
          <p:cNvSpPr/>
          <p:nvPr/>
        </p:nvSpPr>
        <p:spPr>
          <a:xfrm>
            <a:off x="14875708" y="5778196"/>
            <a:ext cx="2928747" cy="3319843"/>
          </a:xfrm>
          <a:custGeom>
            <a:avLst/>
            <a:gdLst/>
            <a:ahLst/>
            <a:cxnLst/>
            <a:rect l="l" t="t" r="r" b="b"/>
            <a:pathLst>
              <a:path w="3904996" h="4426458" extrusionOk="0">
                <a:moveTo>
                  <a:pt x="0" y="0"/>
                </a:moveTo>
                <a:lnTo>
                  <a:pt x="3904996" y="0"/>
                </a:lnTo>
                <a:lnTo>
                  <a:pt x="3904996" y="4426458"/>
                </a:lnTo>
                <a:lnTo>
                  <a:pt x="0" y="4426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53" r="-51"/>
            </a:stretch>
          </a:blipFill>
          <a:ln>
            <a:noFill/>
          </a:ln>
        </p:spPr>
      </p:sp>
      <p:sp>
        <p:nvSpPr>
          <p:cNvPr id="209" name="Google Shape;209;p9"/>
          <p:cNvSpPr/>
          <p:nvPr/>
        </p:nvSpPr>
        <p:spPr>
          <a:xfrm rot="5400000">
            <a:off x="11872304" y="6608157"/>
            <a:ext cx="3319843" cy="1659922"/>
          </a:xfrm>
          <a:custGeom>
            <a:avLst/>
            <a:gdLst/>
            <a:ahLst/>
            <a:cxnLst/>
            <a:rect l="l" t="t" r="r" b="b"/>
            <a:pathLst>
              <a:path w="4426458" h="2213229" extrusionOk="0">
                <a:moveTo>
                  <a:pt x="0" y="0"/>
                </a:moveTo>
                <a:lnTo>
                  <a:pt x="4426458" y="0"/>
                </a:lnTo>
                <a:lnTo>
                  <a:pt x="4426458" y="2213229"/>
                </a:lnTo>
                <a:lnTo>
                  <a:pt x="0" y="2213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0" name="Google Shape;210;p9"/>
          <p:cNvSpPr/>
          <p:nvPr/>
        </p:nvSpPr>
        <p:spPr>
          <a:xfrm>
            <a:off x="9698017" y="5778196"/>
            <a:ext cx="2489930" cy="3319843"/>
          </a:xfrm>
          <a:custGeom>
            <a:avLst/>
            <a:gdLst/>
            <a:ahLst/>
            <a:cxnLst/>
            <a:rect l="l" t="t" r="r" b="b"/>
            <a:pathLst>
              <a:path w="3319907" h="4426458" extrusionOk="0">
                <a:moveTo>
                  <a:pt x="0" y="0"/>
                </a:moveTo>
                <a:lnTo>
                  <a:pt x="3319907" y="0"/>
                </a:lnTo>
                <a:lnTo>
                  <a:pt x="3319907" y="4426458"/>
                </a:lnTo>
                <a:lnTo>
                  <a:pt x="0" y="4426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1" name="Google Shape;211;p9"/>
          <p:cNvSpPr/>
          <p:nvPr/>
        </p:nvSpPr>
        <p:spPr>
          <a:xfrm>
            <a:off x="6910679" y="5778196"/>
            <a:ext cx="2272951" cy="3319843"/>
          </a:xfrm>
          <a:custGeom>
            <a:avLst/>
            <a:gdLst/>
            <a:ahLst/>
            <a:cxnLst/>
            <a:rect l="l" t="t" r="r" b="b"/>
            <a:pathLst>
              <a:path w="3030601" h="4426458" extrusionOk="0">
                <a:moveTo>
                  <a:pt x="0" y="0"/>
                </a:moveTo>
                <a:lnTo>
                  <a:pt x="3030601" y="0"/>
                </a:lnTo>
                <a:lnTo>
                  <a:pt x="3030601" y="4426458"/>
                </a:lnTo>
                <a:lnTo>
                  <a:pt x="0" y="4426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l="-4770" r="-4771"/>
            </a:stretch>
          </a:blipFill>
          <a:ln>
            <a:noFill/>
          </a:ln>
        </p:spPr>
      </p:sp>
      <p:sp>
        <p:nvSpPr>
          <p:cNvPr id="212" name="Google Shape;212;p9"/>
          <p:cNvSpPr/>
          <p:nvPr/>
        </p:nvSpPr>
        <p:spPr>
          <a:xfrm>
            <a:off x="3222997" y="5702714"/>
            <a:ext cx="3169444" cy="3470815"/>
          </a:xfrm>
          <a:custGeom>
            <a:avLst/>
            <a:gdLst/>
            <a:ahLst/>
            <a:cxnLst/>
            <a:rect l="l" t="t" r="r" b="b"/>
            <a:pathLst>
              <a:path w="4225925" h="4627753" extrusionOk="0">
                <a:moveTo>
                  <a:pt x="0" y="0"/>
                </a:moveTo>
                <a:lnTo>
                  <a:pt x="4225925" y="0"/>
                </a:lnTo>
                <a:lnTo>
                  <a:pt x="4225925" y="4627753"/>
                </a:lnTo>
                <a:lnTo>
                  <a:pt x="0" y="4627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t="-10876" b="-10876"/>
            </a:stretch>
          </a:blipFill>
          <a:ln>
            <a:noFill/>
          </a:ln>
        </p:spPr>
      </p:sp>
      <p:sp>
        <p:nvSpPr>
          <p:cNvPr id="213" name="Google Shape;213;p9"/>
          <p:cNvSpPr txBox="1"/>
          <p:nvPr/>
        </p:nvSpPr>
        <p:spPr>
          <a:xfrm>
            <a:off x="808623" y="641571"/>
            <a:ext cx="5059710" cy="90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CS23I1005-BARATH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Custom</PresentationFormat>
  <Paragraphs>38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Alice</vt:lpstr>
      <vt:lpstr>Arial</vt:lpstr>
      <vt:lpstr>Bodoni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Harith Y</cp:lastModifiedBy>
  <cp:revision>3</cp:revision>
  <dcterms:created xsi:type="dcterms:W3CDTF">2006-08-16T00:00:00Z</dcterms:created>
  <dcterms:modified xsi:type="dcterms:W3CDTF">2025-10-06T17:32:36Z</dcterms:modified>
</cp:coreProperties>
</file>